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6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8" r:id="rId1"/>
  </p:sldMasterIdLst>
  <p:notesMasterIdLst>
    <p:notesMasterId r:id="rId23"/>
  </p:notesMasterIdLst>
  <p:sldIdLst>
    <p:sldId id="256" r:id="rId2"/>
    <p:sldId id="479" r:id="rId3"/>
    <p:sldId id="363" r:id="rId4"/>
    <p:sldId id="454" r:id="rId5"/>
    <p:sldId id="465" r:id="rId6"/>
    <p:sldId id="467" r:id="rId7"/>
    <p:sldId id="468" r:id="rId8"/>
    <p:sldId id="476" r:id="rId9"/>
    <p:sldId id="469" r:id="rId10"/>
    <p:sldId id="470" r:id="rId11"/>
    <p:sldId id="430" r:id="rId12"/>
    <p:sldId id="471" r:id="rId13"/>
    <p:sldId id="472" r:id="rId14"/>
    <p:sldId id="478" r:id="rId15"/>
    <p:sldId id="474" r:id="rId16"/>
    <p:sldId id="458" r:id="rId17"/>
    <p:sldId id="460" r:id="rId18"/>
    <p:sldId id="475" r:id="rId19"/>
    <p:sldId id="448" r:id="rId20"/>
    <p:sldId id="480" r:id="rId21"/>
    <p:sldId id="4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33" autoAdjust="0"/>
    <p:restoredTop sz="88971" autoAdjust="0"/>
  </p:normalViewPr>
  <p:slideViewPr>
    <p:cSldViewPr>
      <p:cViewPr varScale="1">
        <p:scale>
          <a:sx n="89" d="100"/>
          <a:sy n="89" d="100"/>
        </p:scale>
        <p:origin x="192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3" y="15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603" y="-9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1F6ADB-169B-544E-8717-D63EACCFDB02}" type="doc">
      <dgm:prSet loTypeId="urn:microsoft.com/office/officeart/2005/8/layout/chevron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4CE94B-1B41-2E47-85E2-DEB86F29640A}">
      <dgm:prSet phldrT="[Text]"/>
      <dgm:spPr/>
      <dgm:t>
        <a:bodyPr/>
        <a:lstStyle/>
        <a:p>
          <a:r>
            <a:rPr lang="en-US" altLang="zh-CN" b="1"/>
            <a:t>State</a:t>
          </a:r>
          <a:endParaRPr lang="en-US" b="1"/>
        </a:p>
      </dgm:t>
    </dgm:pt>
    <dgm:pt modelId="{DBB5A1E2-3E6B-5044-B371-959148A24738}" type="parTrans" cxnId="{0194ED71-B535-344F-B2B5-4761E2924AE1}">
      <dgm:prSet/>
      <dgm:spPr/>
      <dgm:t>
        <a:bodyPr/>
        <a:lstStyle/>
        <a:p>
          <a:endParaRPr lang="en-US"/>
        </a:p>
      </dgm:t>
    </dgm:pt>
    <dgm:pt modelId="{ED949760-155D-3C42-8E2E-EA1627A5CDD3}" type="sibTrans" cxnId="{0194ED71-B535-344F-B2B5-4761E2924AE1}">
      <dgm:prSet/>
      <dgm:spPr/>
      <dgm:t>
        <a:bodyPr/>
        <a:lstStyle/>
        <a:p>
          <a:endParaRPr lang="en-US"/>
        </a:p>
      </dgm:t>
    </dgm:pt>
    <dgm:pt modelId="{C6A12A18-F615-C24E-807C-D3C8A09752C7}">
      <dgm:prSet phldrT="[Text]"/>
      <dgm:spPr/>
      <dgm:t>
        <a:bodyPr/>
        <a:lstStyle/>
        <a:p>
          <a:r>
            <a:rPr lang="en-US" altLang="zh-CN" dirty="0"/>
            <a:t>State</a:t>
          </a:r>
          <a:r>
            <a:rPr lang="zh-CN" altLang="en-US" dirty="0"/>
            <a:t> </a:t>
          </a:r>
          <a:r>
            <a:rPr lang="en-US" altLang="zh-CN" dirty="0"/>
            <a:t>hypothesis</a:t>
          </a:r>
          <a:r>
            <a:rPr lang="zh-CN" altLang="en-US" dirty="0"/>
            <a:t> </a:t>
          </a:r>
          <a:r>
            <a:rPr lang="en-US" altLang="zh-CN" dirty="0"/>
            <a:t>(H</a:t>
          </a:r>
          <a:r>
            <a:rPr lang="en-US" altLang="zh-CN" baseline="-25000" dirty="0"/>
            <a:t>0</a:t>
          </a:r>
          <a:r>
            <a:rPr lang="zh-CN" altLang="en-US" dirty="0"/>
            <a:t> </a:t>
          </a:r>
          <a:r>
            <a:rPr lang="en-US" altLang="zh-CN" dirty="0"/>
            <a:t>vs</a:t>
          </a:r>
          <a:r>
            <a:rPr lang="zh-CN" altLang="en-US" dirty="0"/>
            <a:t> </a:t>
          </a:r>
          <a:r>
            <a:rPr lang="en-US" altLang="zh-CN" dirty="0"/>
            <a:t>H</a:t>
          </a:r>
          <a:r>
            <a:rPr lang="en-US" altLang="zh-CN" baseline="-25000" dirty="0"/>
            <a:t>1</a:t>
          </a:r>
          <a:r>
            <a:rPr lang="en-US" altLang="zh-CN" dirty="0"/>
            <a:t>)</a:t>
          </a:r>
          <a:endParaRPr lang="en-US" dirty="0"/>
        </a:p>
      </dgm:t>
    </dgm:pt>
    <dgm:pt modelId="{E398D2AE-CD9B-FF4E-B352-927F4FB5CD18}" type="parTrans" cxnId="{4F797859-A1E9-5C4D-AB8D-1E39C76A7524}">
      <dgm:prSet/>
      <dgm:spPr/>
      <dgm:t>
        <a:bodyPr/>
        <a:lstStyle/>
        <a:p>
          <a:endParaRPr lang="en-US"/>
        </a:p>
      </dgm:t>
    </dgm:pt>
    <dgm:pt modelId="{F5C5E007-A42C-C64C-B173-ABDA850353E0}" type="sibTrans" cxnId="{4F797859-A1E9-5C4D-AB8D-1E39C76A7524}">
      <dgm:prSet/>
      <dgm:spPr/>
      <dgm:t>
        <a:bodyPr/>
        <a:lstStyle/>
        <a:p>
          <a:endParaRPr lang="en-US"/>
        </a:p>
      </dgm:t>
    </dgm:pt>
    <dgm:pt modelId="{473A3338-E833-B549-8F72-77B798ED4095}">
      <dgm:prSet phldrT="[Text]"/>
      <dgm:spPr/>
      <dgm:t>
        <a:bodyPr/>
        <a:lstStyle/>
        <a:p>
          <a:r>
            <a:rPr lang="en-US" b="1"/>
            <a:t>Sig</a:t>
          </a:r>
          <a:r>
            <a:rPr lang="en-US" altLang="zh-CN" b="1"/>
            <a:t>.</a:t>
          </a:r>
          <a:endParaRPr lang="en-US" b="1"/>
        </a:p>
      </dgm:t>
    </dgm:pt>
    <dgm:pt modelId="{39D419D6-6D6F-FF46-8648-18535CDA771F}" type="parTrans" cxnId="{1AB1A204-777C-4E4C-9B38-19A23CEA5634}">
      <dgm:prSet/>
      <dgm:spPr/>
      <dgm:t>
        <a:bodyPr/>
        <a:lstStyle/>
        <a:p>
          <a:endParaRPr lang="en-US"/>
        </a:p>
      </dgm:t>
    </dgm:pt>
    <dgm:pt modelId="{7662A67D-BD47-9D4E-BDFB-DFABF8125E4F}" type="sibTrans" cxnId="{1AB1A204-777C-4E4C-9B38-19A23CEA563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E6CF897-B00E-3544-B93D-F11F7069987F}">
          <dgm:prSet phldrT="[Text]"/>
          <dgm:spPr/>
          <dgm:t>
            <a:bodyPr/>
            <a:lstStyle/>
            <a:p>
              <a:r>
                <a:rPr lang="en-US" altLang="zh-CN" dirty="0"/>
                <a:t>Set</a:t>
              </a:r>
              <a:r>
                <a:rPr lang="zh-CN" altLang="en-US" dirty="0"/>
                <a:t> </a:t>
              </a:r>
              <a:r>
                <a:rPr lang="en-US" altLang="zh-CN" dirty="0"/>
                <a:t>significance</a:t>
              </a:r>
              <a:r>
                <a:rPr lang="zh-CN" altLang="en-US" dirty="0"/>
                <a:t> </a:t>
              </a:r>
              <a:r>
                <a:rPr lang="en-US" altLang="zh-CN" dirty="0"/>
                <a:t>level</a:t>
              </a:r>
              <a:r>
                <a:rPr lang="zh-CN" altLang="en-US" dirty="0"/>
                <a:t> </a:t>
              </a:r>
              <a:r>
                <a:rPr lang="en-US" altLang="zh-CN" dirty="0"/>
                <a:t>(</a:t>
              </a:r>
              <a14:m>
                <m:oMath xmlns:m="http://schemas.openxmlformats.org/officeDocument/2006/math">
                  <m:r>
                    <a:rPr lang="en-US" altLang="zh-CN" b="1" i="1" smtClean="0"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Cambria Math" panose="02040503050406030204" pitchFamily="18" charset="0"/>
                      <a:ea typeface="Calibri" panose="020F0502020204030204" pitchFamily="34" charset="0"/>
                    </a:rPr>
                    <m:t>𝜶</m:t>
                  </m:r>
                </m:oMath>
              </a14:m>
              <a:r>
                <a:rPr lang="en-US" altLang="zh-CN" dirty="0"/>
                <a:t>)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decide</a:t>
              </a:r>
              <a:r>
                <a:rPr lang="zh-CN" altLang="en-US" dirty="0"/>
                <a:t> </a:t>
              </a:r>
              <a:r>
                <a:rPr lang="en-US" altLang="zh-CN" dirty="0"/>
                <a:t>critical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dgm:t>
        </dgm:pt>
      </mc:Choice>
      <mc:Fallback xmlns="">
        <dgm:pt modelId="{BE6CF897-B00E-3544-B93D-F11F7069987F}">
          <dgm:prSet phldrT="[Text]"/>
          <dgm:spPr/>
          <dgm:t>
            <a:bodyPr/>
            <a:lstStyle/>
            <a:p>
              <a:r>
                <a:rPr lang="en-US" altLang="zh-CN" dirty="0"/>
                <a:t>Set</a:t>
              </a:r>
              <a:r>
                <a:rPr lang="zh-CN" altLang="en-US" dirty="0"/>
                <a:t> </a:t>
              </a:r>
              <a:r>
                <a:rPr lang="en-US" altLang="zh-CN" dirty="0"/>
                <a:t>significance</a:t>
              </a:r>
              <a:r>
                <a:rPr lang="zh-CN" altLang="en-US" dirty="0"/>
                <a:t> </a:t>
              </a:r>
              <a:r>
                <a:rPr lang="en-US" altLang="zh-CN" dirty="0"/>
                <a:t>level</a:t>
              </a:r>
              <a:r>
                <a:rPr lang="zh-CN" altLang="en-US" dirty="0"/>
                <a:t> </a:t>
              </a:r>
              <a:r>
                <a:rPr lang="en-US" altLang="zh-CN" dirty="0"/>
                <a:t>(</a:t>
              </a:r>
              <a:r>
                <a:rPr lang="en-US" altLang="zh-CN" b="1" i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rPr>
                <a:t>𝜶</a:t>
              </a:r>
              <a:r>
                <a:rPr lang="en-US" altLang="zh-CN" dirty="0"/>
                <a:t>)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decide</a:t>
              </a:r>
              <a:r>
                <a:rPr lang="zh-CN" altLang="en-US" dirty="0"/>
                <a:t> </a:t>
              </a:r>
              <a:r>
                <a:rPr lang="en-US" altLang="zh-CN" dirty="0"/>
                <a:t>critical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dgm:t>
        </dgm:pt>
      </mc:Fallback>
    </mc:AlternateContent>
    <dgm:pt modelId="{19520899-5BEE-9F4A-AA9A-EAE72B2C4BA9}" type="parTrans" cxnId="{77F2776A-2A7B-7144-8C8E-42366C9680AE}">
      <dgm:prSet/>
      <dgm:spPr/>
      <dgm:t>
        <a:bodyPr/>
        <a:lstStyle/>
        <a:p>
          <a:endParaRPr lang="en-US"/>
        </a:p>
      </dgm:t>
    </dgm:pt>
    <dgm:pt modelId="{CE0AB846-87D5-0640-9916-B156CF852417}" type="sibTrans" cxnId="{77F2776A-2A7B-7144-8C8E-42366C9680AE}">
      <dgm:prSet/>
      <dgm:spPr/>
      <dgm:t>
        <a:bodyPr/>
        <a:lstStyle/>
        <a:p>
          <a:endParaRPr lang="en-US"/>
        </a:p>
      </dgm:t>
    </dgm:pt>
    <dgm:pt modelId="{DFF6C136-3405-C345-84E9-6926AADE354A}">
      <dgm:prSet phldrT="[Text]"/>
      <dgm:spPr/>
      <dgm:t>
        <a:bodyPr/>
        <a:lstStyle/>
        <a:p>
          <a:r>
            <a:rPr lang="en-US" altLang="zh-CN" b="1" dirty="0"/>
            <a:t>Calculate</a:t>
          </a:r>
          <a:endParaRPr lang="en-US" b="1" dirty="0"/>
        </a:p>
      </dgm:t>
    </dgm:pt>
    <dgm:pt modelId="{F2D94CAE-CC53-3348-80B2-3A13FCF0718E}" type="parTrans" cxnId="{722DF3E9-E9EC-4943-BCEB-2349818D0E86}">
      <dgm:prSet/>
      <dgm:spPr/>
      <dgm:t>
        <a:bodyPr/>
        <a:lstStyle/>
        <a:p>
          <a:endParaRPr lang="en-US"/>
        </a:p>
      </dgm:t>
    </dgm:pt>
    <dgm:pt modelId="{D4CE4717-2C86-7949-8129-C3B2C98C58B5}" type="sibTrans" cxnId="{722DF3E9-E9EC-4943-BCEB-2349818D0E86}">
      <dgm:prSet/>
      <dgm:spPr/>
      <dgm:t>
        <a:bodyPr/>
        <a:lstStyle/>
        <a:p>
          <a:endParaRPr lang="en-US"/>
        </a:p>
      </dgm:t>
    </dgm:pt>
    <dgm:pt modelId="{083A7109-EA0B-0C46-9799-7EA79EE82C74}">
      <dgm:prSet phldrT="[Text]"/>
      <dgm:spPr/>
      <dgm:t>
        <a:bodyPr/>
        <a:lstStyle/>
        <a:p>
          <a:r>
            <a:rPr lang="en-US" altLang="zh-CN" dirty="0"/>
            <a:t>Collect</a:t>
          </a:r>
          <a:r>
            <a:rPr lang="zh-CN" altLang="en-US" dirty="0"/>
            <a:t> </a:t>
          </a:r>
          <a:r>
            <a:rPr lang="en-US" altLang="zh-CN" dirty="0"/>
            <a:t>sample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compute</a:t>
          </a:r>
          <a:r>
            <a:rPr lang="zh-CN" altLang="en-US" dirty="0"/>
            <a:t> </a:t>
          </a:r>
          <a:r>
            <a:rPr lang="en-US" altLang="zh-CN" dirty="0"/>
            <a:t>test</a:t>
          </a:r>
          <a:r>
            <a:rPr lang="zh-CN" altLang="en-US" dirty="0"/>
            <a:t> </a:t>
          </a:r>
          <a:r>
            <a:rPr lang="en-US" altLang="zh-CN" dirty="0"/>
            <a:t>statistics</a:t>
          </a:r>
          <a:r>
            <a:rPr lang="zh-CN" altLang="en-US" dirty="0"/>
            <a:t> </a:t>
          </a:r>
          <a:endParaRPr lang="en-US" dirty="0"/>
        </a:p>
      </dgm:t>
    </dgm:pt>
    <dgm:pt modelId="{5BE496C7-CD49-5447-A1D7-C667ABA7E853}" type="parTrans" cxnId="{B85B4B82-850F-6341-B633-1A3D7E4F577D}">
      <dgm:prSet/>
      <dgm:spPr/>
      <dgm:t>
        <a:bodyPr/>
        <a:lstStyle/>
        <a:p>
          <a:endParaRPr lang="en-US"/>
        </a:p>
      </dgm:t>
    </dgm:pt>
    <dgm:pt modelId="{7F7D9DAF-677A-B745-B8A0-7B62284C250E}" type="sibTrans" cxnId="{B85B4B82-850F-6341-B633-1A3D7E4F577D}">
      <dgm:prSet/>
      <dgm:spPr/>
      <dgm:t>
        <a:bodyPr/>
        <a:lstStyle/>
        <a:p>
          <a:endParaRPr lang="en-US"/>
        </a:p>
      </dgm:t>
    </dgm:pt>
    <dgm:pt modelId="{4D481EF6-A408-0B46-8FCB-A192184AD5CB}">
      <dgm:prSet phldrT="[Text]"/>
      <dgm:spPr/>
      <dgm:t>
        <a:bodyPr/>
        <a:lstStyle/>
        <a:p>
          <a:r>
            <a:rPr lang="en-US" altLang="zh-CN" b="1" dirty="0"/>
            <a:t>Decide</a:t>
          </a:r>
          <a:endParaRPr lang="en-US" b="1" dirty="0"/>
        </a:p>
      </dgm:t>
    </dgm:pt>
    <dgm:pt modelId="{B5650D6C-2066-3E48-B114-C850D6017FED}" type="parTrans" cxnId="{CD1AB869-FC8C-2E43-B07C-1C35BA59A82C}">
      <dgm:prSet/>
      <dgm:spPr/>
      <dgm:t>
        <a:bodyPr/>
        <a:lstStyle/>
        <a:p>
          <a:endParaRPr lang="en-US"/>
        </a:p>
      </dgm:t>
    </dgm:pt>
    <dgm:pt modelId="{3850F3CF-B1C1-544C-B150-D14492B81A79}" type="sibTrans" cxnId="{CD1AB869-FC8C-2E43-B07C-1C35BA59A82C}">
      <dgm:prSet/>
      <dgm:spPr/>
      <dgm:t>
        <a:bodyPr/>
        <a:lstStyle/>
        <a:p>
          <a:endParaRPr lang="en-US"/>
        </a:p>
      </dgm:t>
    </dgm:pt>
    <dgm:pt modelId="{72C28D82-6AA0-C643-9FA8-3019AA063B79}">
      <dgm:prSet phldrT="[Text]"/>
      <dgm:spPr/>
      <dgm:t>
        <a:bodyPr/>
        <a:lstStyle/>
        <a:p>
          <a:r>
            <a:rPr lang="en-US" altLang="zh-CN" dirty="0"/>
            <a:t>whether</a:t>
          </a:r>
          <a:r>
            <a:rPr lang="zh-CN" altLang="en-US" dirty="0"/>
            <a:t> </a:t>
          </a:r>
          <a:r>
            <a:rPr lang="en-US" altLang="zh-CN" dirty="0"/>
            <a:t>reject</a:t>
          </a:r>
          <a:r>
            <a:rPr lang="zh-CN" altLang="en-US" dirty="0"/>
            <a:t> </a:t>
          </a:r>
          <a:r>
            <a:rPr lang="en-US" altLang="zh-CN" dirty="0"/>
            <a:t>/</a:t>
          </a:r>
          <a:r>
            <a:rPr lang="zh-CN" altLang="en-US" dirty="0"/>
            <a:t> </a:t>
          </a:r>
          <a:r>
            <a:rPr lang="en-US" altLang="zh-CN" dirty="0"/>
            <a:t>fail</a:t>
          </a:r>
          <a:r>
            <a:rPr lang="zh-CN" altLang="en-US" dirty="0"/>
            <a:t> </a:t>
          </a:r>
          <a:r>
            <a:rPr lang="en-US" altLang="zh-CN" dirty="0"/>
            <a:t>to</a:t>
          </a:r>
          <a:r>
            <a:rPr lang="zh-CN" altLang="en-US" dirty="0"/>
            <a:t> </a:t>
          </a:r>
          <a:r>
            <a:rPr lang="en-US" altLang="zh-CN" dirty="0"/>
            <a:t>reject</a:t>
          </a:r>
          <a:r>
            <a:rPr lang="zh-CN" altLang="en-US" dirty="0"/>
            <a:t> </a:t>
          </a:r>
          <a:r>
            <a:rPr lang="en-US" altLang="zh-CN" dirty="0"/>
            <a:t>H</a:t>
          </a:r>
          <a:r>
            <a:rPr lang="en-US" altLang="zh-CN" baseline="-25000" dirty="0"/>
            <a:t>0</a:t>
          </a:r>
          <a:endParaRPr lang="en-US" baseline="-25000" dirty="0"/>
        </a:p>
      </dgm:t>
    </dgm:pt>
    <dgm:pt modelId="{A2DECEB2-3DB9-764F-832A-08023D9961E4}" type="parTrans" cxnId="{D0542D01-B5AB-E446-AB11-ED44F004B527}">
      <dgm:prSet/>
      <dgm:spPr/>
      <dgm:t>
        <a:bodyPr/>
        <a:lstStyle/>
        <a:p>
          <a:endParaRPr lang="en-US"/>
        </a:p>
      </dgm:t>
    </dgm:pt>
    <dgm:pt modelId="{A8B82AD3-4D2B-4C40-B31D-016C123891F9}" type="sibTrans" cxnId="{D0542D01-B5AB-E446-AB11-ED44F004B527}">
      <dgm:prSet/>
      <dgm:spPr/>
      <dgm:t>
        <a:bodyPr/>
        <a:lstStyle/>
        <a:p>
          <a:endParaRPr lang="en-US"/>
        </a:p>
      </dgm:t>
    </dgm:pt>
    <dgm:pt modelId="{7F8C8BA3-F99E-1E40-9F0B-E22978FF0487}" type="pres">
      <dgm:prSet presAssocID="{F31F6ADB-169B-544E-8717-D63EACCFDB02}" presName="linearFlow" presStyleCnt="0">
        <dgm:presLayoutVars>
          <dgm:dir/>
          <dgm:animLvl val="lvl"/>
          <dgm:resizeHandles val="exact"/>
        </dgm:presLayoutVars>
      </dgm:prSet>
      <dgm:spPr/>
    </dgm:pt>
    <dgm:pt modelId="{4522D373-195E-6A4D-9E45-1B5C4FFFE4A4}" type="pres">
      <dgm:prSet presAssocID="{164CE94B-1B41-2E47-85E2-DEB86F29640A}" presName="composite" presStyleCnt="0"/>
      <dgm:spPr/>
    </dgm:pt>
    <dgm:pt modelId="{67E7ED19-6C31-1C4B-9675-664EE9661666}" type="pres">
      <dgm:prSet presAssocID="{164CE94B-1B41-2E47-85E2-DEB86F29640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11CBE6D-5747-FB43-B99E-50E195B73E6F}" type="pres">
      <dgm:prSet presAssocID="{164CE94B-1B41-2E47-85E2-DEB86F29640A}" presName="descendantText" presStyleLbl="alignAcc1" presStyleIdx="0" presStyleCnt="4">
        <dgm:presLayoutVars>
          <dgm:bulletEnabled val="1"/>
        </dgm:presLayoutVars>
      </dgm:prSet>
      <dgm:spPr/>
    </dgm:pt>
    <dgm:pt modelId="{F1EED5BC-D3E3-A445-8068-1A005476417D}" type="pres">
      <dgm:prSet presAssocID="{ED949760-155D-3C42-8E2E-EA1627A5CDD3}" presName="sp" presStyleCnt="0"/>
      <dgm:spPr/>
    </dgm:pt>
    <dgm:pt modelId="{3CDDBFE5-DB05-0D4C-B694-9237F35AC413}" type="pres">
      <dgm:prSet presAssocID="{473A3338-E833-B549-8F72-77B798ED4095}" presName="composite" presStyleCnt="0"/>
      <dgm:spPr/>
    </dgm:pt>
    <dgm:pt modelId="{2986A42C-45BD-0D43-B4D1-612E3DCA8B4F}" type="pres">
      <dgm:prSet presAssocID="{473A3338-E833-B549-8F72-77B798ED409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E72D9C8-255C-B441-B1D5-8032964EC0E3}" type="pres">
      <dgm:prSet presAssocID="{473A3338-E833-B549-8F72-77B798ED4095}" presName="descendantText" presStyleLbl="alignAcc1" presStyleIdx="1" presStyleCnt="4">
        <dgm:presLayoutVars>
          <dgm:bulletEnabled val="1"/>
        </dgm:presLayoutVars>
      </dgm:prSet>
      <dgm:spPr/>
    </dgm:pt>
    <dgm:pt modelId="{AA4EB18F-92B8-5340-A7EE-9D8D71BFE9AE}" type="pres">
      <dgm:prSet presAssocID="{7662A67D-BD47-9D4E-BDFB-DFABF8125E4F}" presName="sp" presStyleCnt="0"/>
      <dgm:spPr/>
    </dgm:pt>
    <dgm:pt modelId="{51CEDE1D-2A07-AA41-856B-2DEAB4340448}" type="pres">
      <dgm:prSet presAssocID="{DFF6C136-3405-C345-84E9-6926AADE354A}" presName="composite" presStyleCnt="0"/>
      <dgm:spPr/>
    </dgm:pt>
    <dgm:pt modelId="{382F6517-AF22-BC41-85F8-620DE84A510E}" type="pres">
      <dgm:prSet presAssocID="{DFF6C136-3405-C345-84E9-6926AADE354A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73D5997D-6233-724C-A7ED-D05635547495}" type="pres">
      <dgm:prSet presAssocID="{DFF6C136-3405-C345-84E9-6926AADE354A}" presName="descendantText" presStyleLbl="alignAcc1" presStyleIdx="2" presStyleCnt="4">
        <dgm:presLayoutVars>
          <dgm:bulletEnabled val="1"/>
        </dgm:presLayoutVars>
      </dgm:prSet>
      <dgm:spPr/>
    </dgm:pt>
    <dgm:pt modelId="{998211AC-A36A-684C-BDCD-172009C4A4CA}" type="pres">
      <dgm:prSet presAssocID="{D4CE4717-2C86-7949-8129-C3B2C98C58B5}" presName="sp" presStyleCnt="0"/>
      <dgm:spPr/>
    </dgm:pt>
    <dgm:pt modelId="{8A7BF2C0-272C-BE45-9947-DFE8B0D04BAD}" type="pres">
      <dgm:prSet presAssocID="{4D481EF6-A408-0B46-8FCB-A192184AD5CB}" presName="composite" presStyleCnt="0"/>
      <dgm:spPr/>
    </dgm:pt>
    <dgm:pt modelId="{80798D84-1111-3844-862A-F8CD858797B9}" type="pres">
      <dgm:prSet presAssocID="{4D481EF6-A408-0B46-8FCB-A192184AD5C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5C352A7-A739-C64D-8E72-27C781F4FE55}" type="pres">
      <dgm:prSet presAssocID="{4D481EF6-A408-0B46-8FCB-A192184AD5CB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0542D01-B5AB-E446-AB11-ED44F004B527}" srcId="{4D481EF6-A408-0B46-8FCB-A192184AD5CB}" destId="{72C28D82-6AA0-C643-9FA8-3019AA063B79}" srcOrd="0" destOrd="0" parTransId="{A2DECEB2-3DB9-764F-832A-08023D9961E4}" sibTransId="{A8B82AD3-4D2B-4C40-B31D-016C123891F9}"/>
    <dgm:cxn modelId="{1AB1A204-777C-4E4C-9B38-19A23CEA5634}" srcId="{F31F6ADB-169B-544E-8717-D63EACCFDB02}" destId="{473A3338-E833-B549-8F72-77B798ED4095}" srcOrd="1" destOrd="0" parTransId="{39D419D6-6D6F-FF46-8648-18535CDA771F}" sibTransId="{7662A67D-BD47-9D4E-BDFB-DFABF8125E4F}"/>
    <dgm:cxn modelId="{4F797859-A1E9-5C4D-AB8D-1E39C76A7524}" srcId="{164CE94B-1B41-2E47-85E2-DEB86F29640A}" destId="{C6A12A18-F615-C24E-807C-D3C8A09752C7}" srcOrd="0" destOrd="0" parTransId="{E398D2AE-CD9B-FF4E-B352-927F4FB5CD18}" sibTransId="{F5C5E007-A42C-C64C-B173-ABDA850353E0}"/>
    <dgm:cxn modelId="{9A5E615C-5D05-7742-A379-B5615408A2C3}" type="presOf" srcId="{C6A12A18-F615-C24E-807C-D3C8A09752C7}" destId="{111CBE6D-5747-FB43-B99E-50E195B73E6F}" srcOrd="0" destOrd="0" presId="urn:microsoft.com/office/officeart/2005/8/layout/chevron2"/>
    <dgm:cxn modelId="{CD1AB869-FC8C-2E43-B07C-1C35BA59A82C}" srcId="{F31F6ADB-169B-544E-8717-D63EACCFDB02}" destId="{4D481EF6-A408-0B46-8FCB-A192184AD5CB}" srcOrd="3" destOrd="0" parTransId="{B5650D6C-2066-3E48-B114-C850D6017FED}" sibTransId="{3850F3CF-B1C1-544C-B150-D14492B81A79}"/>
    <dgm:cxn modelId="{77F2776A-2A7B-7144-8C8E-42366C9680AE}" srcId="{473A3338-E833-B549-8F72-77B798ED4095}" destId="{BE6CF897-B00E-3544-B93D-F11F7069987F}" srcOrd="0" destOrd="0" parTransId="{19520899-5BEE-9F4A-AA9A-EAE72B2C4BA9}" sibTransId="{CE0AB846-87D5-0640-9916-B156CF852417}"/>
    <dgm:cxn modelId="{0194ED71-B535-344F-B2B5-4761E2924AE1}" srcId="{F31F6ADB-169B-544E-8717-D63EACCFDB02}" destId="{164CE94B-1B41-2E47-85E2-DEB86F29640A}" srcOrd="0" destOrd="0" parTransId="{DBB5A1E2-3E6B-5044-B371-959148A24738}" sibTransId="{ED949760-155D-3C42-8E2E-EA1627A5CDD3}"/>
    <dgm:cxn modelId="{E2E3B77E-DED4-0E4F-9244-D47AFA7943B0}" type="presOf" srcId="{164CE94B-1B41-2E47-85E2-DEB86F29640A}" destId="{67E7ED19-6C31-1C4B-9675-664EE9661666}" srcOrd="0" destOrd="0" presId="urn:microsoft.com/office/officeart/2005/8/layout/chevron2"/>
    <dgm:cxn modelId="{016EF97F-50A3-CF49-B8B0-49D1118C0201}" type="presOf" srcId="{473A3338-E833-B549-8F72-77B798ED4095}" destId="{2986A42C-45BD-0D43-B4D1-612E3DCA8B4F}" srcOrd="0" destOrd="0" presId="urn:microsoft.com/office/officeart/2005/8/layout/chevron2"/>
    <dgm:cxn modelId="{B85B4B82-850F-6341-B633-1A3D7E4F577D}" srcId="{DFF6C136-3405-C345-84E9-6926AADE354A}" destId="{083A7109-EA0B-0C46-9799-7EA79EE82C74}" srcOrd="0" destOrd="0" parTransId="{5BE496C7-CD49-5447-A1D7-C667ABA7E853}" sibTransId="{7F7D9DAF-677A-B745-B8A0-7B62284C250E}"/>
    <dgm:cxn modelId="{06653094-1BC8-0447-9256-5E942B8E2E48}" type="presOf" srcId="{F31F6ADB-169B-544E-8717-D63EACCFDB02}" destId="{7F8C8BA3-F99E-1E40-9F0B-E22978FF0487}" srcOrd="0" destOrd="0" presId="urn:microsoft.com/office/officeart/2005/8/layout/chevron2"/>
    <dgm:cxn modelId="{C123FE95-581C-4746-8582-2BDC93EB52EB}" type="presOf" srcId="{083A7109-EA0B-0C46-9799-7EA79EE82C74}" destId="{73D5997D-6233-724C-A7ED-D05635547495}" srcOrd="0" destOrd="0" presId="urn:microsoft.com/office/officeart/2005/8/layout/chevron2"/>
    <dgm:cxn modelId="{3AA125B9-B7FD-B147-A597-EAB0F996B363}" type="presOf" srcId="{DFF6C136-3405-C345-84E9-6926AADE354A}" destId="{382F6517-AF22-BC41-85F8-620DE84A510E}" srcOrd="0" destOrd="0" presId="urn:microsoft.com/office/officeart/2005/8/layout/chevron2"/>
    <dgm:cxn modelId="{747803CB-E1A6-624D-93C0-F9827AB417C2}" type="presOf" srcId="{BE6CF897-B00E-3544-B93D-F11F7069987F}" destId="{EE72D9C8-255C-B441-B1D5-8032964EC0E3}" srcOrd="0" destOrd="0" presId="urn:microsoft.com/office/officeart/2005/8/layout/chevron2"/>
    <dgm:cxn modelId="{6C7A8AE5-B489-6649-8E93-C1D1787BD6BF}" type="presOf" srcId="{72C28D82-6AA0-C643-9FA8-3019AA063B79}" destId="{D5C352A7-A739-C64D-8E72-27C781F4FE55}" srcOrd="0" destOrd="0" presId="urn:microsoft.com/office/officeart/2005/8/layout/chevron2"/>
    <dgm:cxn modelId="{722DF3E9-E9EC-4943-BCEB-2349818D0E86}" srcId="{F31F6ADB-169B-544E-8717-D63EACCFDB02}" destId="{DFF6C136-3405-C345-84E9-6926AADE354A}" srcOrd="2" destOrd="0" parTransId="{F2D94CAE-CC53-3348-80B2-3A13FCF0718E}" sibTransId="{D4CE4717-2C86-7949-8129-C3B2C98C58B5}"/>
    <dgm:cxn modelId="{8E0493FD-1F72-6843-9ADB-66E6AC14CBA5}" type="presOf" srcId="{4D481EF6-A408-0B46-8FCB-A192184AD5CB}" destId="{80798D84-1111-3844-862A-F8CD858797B9}" srcOrd="0" destOrd="0" presId="urn:microsoft.com/office/officeart/2005/8/layout/chevron2"/>
    <dgm:cxn modelId="{79331CA3-D560-274A-B547-B6B2FD084DA5}" type="presParOf" srcId="{7F8C8BA3-F99E-1E40-9F0B-E22978FF0487}" destId="{4522D373-195E-6A4D-9E45-1B5C4FFFE4A4}" srcOrd="0" destOrd="0" presId="urn:microsoft.com/office/officeart/2005/8/layout/chevron2"/>
    <dgm:cxn modelId="{9E786059-4A14-A84B-812A-DD8399656BAD}" type="presParOf" srcId="{4522D373-195E-6A4D-9E45-1B5C4FFFE4A4}" destId="{67E7ED19-6C31-1C4B-9675-664EE9661666}" srcOrd="0" destOrd="0" presId="urn:microsoft.com/office/officeart/2005/8/layout/chevron2"/>
    <dgm:cxn modelId="{968F7B32-2C24-2042-A044-A1608FD3E000}" type="presParOf" srcId="{4522D373-195E-6A4D-9E45-1B5C4FFFE4A4}" destId="{111CBE6D-5747-FB43-B99E-50E195B73E6F}" srcOrd="1" destOrd="0" presId="urn:microsoft.com/office/officeart/2005/8/layout/chevron2"/>
    <dgm:cxn modelId="{A50755A0-118D-2341-97DF-BD83466D86D7}" type="presParOf" srcId="{7F8C8BA3-F99E-1E40-9F0B-E22978FF0487}" destId="{F1EED5BC-D3E3-A445-8068-1A005476417D}" srcOrd="1" destOrd="0" presId="urn:microsoft.com/office/officeart/2005/8/layout/chevron2"/>
    <dgm:cxn modelId="{83307659-6D89-E14E-8272-EC3452F53A35}" type="presParOf" srcId="{7F8C8BA3-F99E-1E40-9F0B-E22978FF0487}" destId="{3CDDBFE5-DB05-0D4C-B694-9237F35AC413}" srcOrd="2" destOrd="0" presId="urn:microsoft.com/office/officeart/2005/8/layout/chevron2"/>
    <dgm:cxn modelId="{4F373729-366B-E243-89D2-7AC51B84079A}" type="presParOf" srcId="{3CDDBFE5-DB05-0D4C-B694-9237F35AC413}" destId="{2986A42C-45BD-0D43-B4D1-612E3DCA8B4F}" srcOrd="0" destOrd="0" presId="urn:microsoft.com/office/officeart/2005/8/layout/chevron2"/>
    <dgm:cxn modelId="{9C1C3B20-4A30-DC48-AF46-057559CBF3A8}" type="presParOf" srcId="{3CDDBFE5-DB05-0D4C-B694-9237F35AC413}" destId="{EE72D9C8-255C-B441-B1D5-8032964EC0E3}" srcOrd="1" destOrd="0" presId="urn:microsoft.com/office/officeart/2005/8/layout/chevron2"/>
    <dgm:cxn modelId="{5F7B3EEF-F56D-D846-B647-0D2B9E528725}" type="presParOf" srcId="{7F8C8BA3-F99E-1E40-9F0B-E22978FF0487}" destId="{AA4EB18F-92B8-5340-A7EE-9D8D71BFE9AE}" srcOrd="3" destOrd="0" presId="urn:microsoft.com/office/officeart/2005/8/layout/chevron2"/>
    <dgm:cxn modelId="{031C8E8D-5C8A-0644-A8F6-CB839BDDFC55}" type="presParOf" srcId="{7F8C8BA3-F99E-1E40-9F0B-E22978FF0487}" destId="{51CEDE1D-2A07-AA41-856B-2DEAB4340448}" srcOrd="4" destOrd="0" presId="urn:microsoft.com/office/officeart/2005/8/layout/chevron2"/>
    <dgm:cxn modelId="{04D48AC3-654D-8D42-AD28-4408457FA415}" type="presParOf" srcId="{51CEDE1D-2A07-AA41-856B-2DEAB4340448}" destId="{382F6517-AF22-BC41-85F8-620DE84A510E}" srcOrd="0" destOrd="0" presId="urn:microsoft.com/office/officeart/2005/8/layout/chevron2"/>
    <dgm:cxn modelId="{8869D91E-B001-A143-8192-99F5CC169771}" type="presParOf" srcId="{51CEDE1D-2A07-AA41-856B-2DEAB4340448}" destId="{73D5997D-6233-724C-A7ED-D05635547495}" srcOrd="1" destOrd="0" presId="urn:microsoft.com/office/officeart/2005/8/layout/chevron2"/>
    <dgm:cxn modelId="{9EFEC926-3171-B14D-B40B-63CCACE6311C}" type="presParOf" srcId="{7F8C8BA3-F99E-1E40-9F0B-E22978FF0487}" destId="{998211AC-A36A-684C-BDCD-172009C4A4CA}" srcOrd="5" destOrd="0" presId="urn:microsoft.com/office/officeart/2005/8/layout/chevron2"/>
    <dgm:cxn modelId="{3FB784B5-E6AE-7A42-B022-10AA2F60130C}" type="presParOf" srcId="{7F8C8BA3-F99E-1E40-9F0B-E22978FF0487}" destId="{8A7BF2C0-272C-BE45-9947-DFE8B0D04BAD}" srcOrd="6" destOrd="0" presId="urn:microsoft.com/office/officeart/2005/8/layout/chevron2"/>
    <dgm:cxn modelId="{730A11FA-339B-B742-930A-3E48D1457FD7}" type="presParOf" srcId="{8A7BF2C0-272C-BE45-9947-DFE8B0D04BAD}" destId="{80798D84-1111-3844-862A-F8CD858797B9}" srcOrd="0" destOrd="0" presId="urn:microsoft.com/office/officeart/2005/8/layout/chevron2"/>
    <dgm:cxn modelId="{549F7A8E-3FF4-5D47-90F4-71B8E6B77C58}" type="presParOf" srcId="{8A7BF2C0-272C-BE45-9947-DFE8B0D04BAD}" destId="{D5C352A7-A739-C64D-8E72-27C781F4FE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31F6ADB-169B-544E-8717-D63EACCFDB02}" type="doc">
      <dgm:prSet loTypeId="urn:microsoft.com/office/officeart/2005/8/layout/chevron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4CE94B-1B41-2E47-85E2-DEB86F29640A}">
      <dgm:prSet phldrT="[Text]"/>
      <dgm:spPr/>
      <dgm:t>
        <a:bodyPr/>
        <a:lstStyle/>
        <a:p>
          <a:r>
            <a:rPr lang="en-US" altLang="zh-CN" b="1" dirty="0"/>
            <a:t>Decide</a:t>
          </a:r>
          <a:endParaRPr lang="en-US" b="1" dirty="0"/>
        </a:p>
      </dgm:t>
    </dgm:pt>
    <dgm:pt modelId="{DBB5A1E2-3E6B-5044-B371-959148A24738}" type="parTrans" cxnId="{0194ED71-B535-344F-B2B5-4761E2924AE1}">
      <dgm:prSet/>
      <dgm:spPr/>
      <dgm:t>
        <a:bodyPr/>
        <a:lstStyle/>
        <a:p>
          <a:endParaRPr lang="en-US"/>
        </a:p>
      </dgm:t>
    </dgm:pt>
    <dgm:pt modelId="{ED949760-155D-3C42-8E2E-EA1627A5CDD3}" type="sibTrans" cxnId="{0194ED71-B535-344F-B2B5-4761E2924AE1}">
      <dgm:prSet/>
      <dgm:spPr/>
      <dgm:t>
        <a:bodyPr/>
        <a:lstStyle/>
        <a:p>
          <a:endParaRPr lang="en-US"/>
        </a:p>
      </dgm:t>
    </dgm:pt>
    <dgm:pt modelId="{083A7109-EA0B-0C46-9799-7EA79EE82C74}">
      <dgm:prSet phldrT="[Text]"/>
      <dgm:spPr/>
      <dgm:t>
        <a:bodyPr/>
        <a:lstStyle/>
        <a:p>
          <a:r>
            <a:rPr lang="en-US" altLang="zh-CN" dirty="0"/>
            <a:t>whether</a:t>
          </a:r>
          <a:r>
            <a:rPr lang="zh-CN" altLang="en-US" dirty="0"/>
            <a:t> </a:t>
          </a:r>
          <a:r>
            <a:rPr lang="en-US" altLang="zh-CN" dirty="0"/>
            <a:t>reject</a:t>
          </a:r>
          <a:r>
            <a:rPr lang="zh-CN" altLang="en-US" dirty="0"/>
            <a:t> </a:t>
          </a:r>
          <a:r>
            <a:rPr lang="en-US" altLang="zh-CN" dirty="0"/>
            <a:t>/</a:t>
          </a:r>
          <a:r>
            <a:rPr lang="zh-CN" altLang="en-US" dirty="0"/>
            <a:t> </a:t>
          </a:r>
          <a:r>
            <a:rPr lang="en-US" altLang="zh-CN" dirty="0"/>
            <a:t>fail</a:t>
          </a:r>
          <a:r>
            <a:rPr lang="zh-CN" altLang="en-US" dirty="0"/>
            <a:t> </a:t>
          </a:r>
          <a:r>
            <a:rPr lang="en-US" altLang="zh-CN" dirty="0"/>
            <a:t>to</a:t>
          </a:r>
          <a:r>
            <a:rPr lang="zh-CN" altLang="en-US" dirty="0"/>
            <a:t> </a:t>
          </a:r>
          <a:r>
            <a:rPr lang="en-US" altLang="zh-CN" dirty="0"/>
            <a:t>reject</a:t>
          </a:r>
          <a:r>
            <a:rPr lang="zh-CN" altLang="en-US" dirty="0"/>
            <a:t> </a:t>
          </a:r>
          <a:r>
            <a:rPr lang="en-US" altLang="zh-CN" dirty="0"/>
            <a:t>H</a:t>
          </a:r>
          <a:r>
            <a:rPr lang="en-US" altLang="zh-CN" baseline="-25000" dirty="0"/>
            <a:t>0</a:t>
          </a:r>
          <a:endParaRPr lang="en-US" dirty="0"/>
        </a:p>
      </dgm:t>
    </dgm:pt>
    <dgm:pt modelId="{5BE496C7-CD49-5447-A1D7-C667ABA7E853}" type="parTrans" cxnId="{B85B4B82-850F-6341-B633-1A3D7E4F577D}">
      <dgm:prSet/>
      <dgm:spPr/>
      <dgm:t>
        <a:bodyPr/>
        <a:lstStyle/>
        <a:p>
          <a:endParaRPr lang="en-US"/>
        </a:p>
      </dgm:t>
    </dgm:pt>
    <dgm:pt modelId="{7F7D9DAF-677A-B745-B8A0-7B62284C250E}" type="sibTrans" cxnId="{B85B4B82-850F-6341-B633-1A3D7E4F577D}">
      <dgm:prSet/>
      <dgm:spPr/>
      <dgm:t>
        <a:bodyPr/>
        <a:lstStyle/>
        <a:p>
          <a:endParaRPr lang="en-US"/>
        </a:p>
      </dgm:t>
    </dgm:pt>
    <dgm:pt modelId="{7F8C8BA3-F99E-1E40-9F0B-E22978FF0487}" type="pres">
      <dgm:prSet presAssocID="{F31F6ADB-169B-544E-8717-D63EACCFDB02}" presName="linearFlow" presStyleCnt="0">
        <dgm:presLayoutVars>
          <dgm:dir/>
          <dgm:animLvl val="lvl"/>
          <dgm:resizeHandles val="exact"/>
        </dgm:presLayoutVars>
      </dgm:prSet>
      <dgm:spPr/>
    </dgm:pt>
    <dgm:pt modelId="{4522D373-195E-6A4D-9E45-1B5C4FFFE4A4}" type="pres">
      <dgm:prSet presAssocID="{164CE94B-1B41-2E47-85E2-DEB86F29640A}" presName="composite" presStyleCnt="0"/>
      <dgm:spPr/>
    </dgm:pt>
    <dgm:pt modelId="{67E7ED19-6C31-1C4B-9675-664EE9661666}" type="pres">
      <dgm:prSet presAssocID="{164CE94B-1B41-2E47-85E2-DEB86F29640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111CBE6D-5747-FB43-B99E-50E195B73E6F}" type="pres">
      <dgm:prSet presAssocID="{164CE94B-1B41-2E47-85E2-DEB86F29640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03853D31-2D81-3A40-8E82-A0B08AD8728C}" type="presOf" srcId="{083A7109-EA0B-0C46-9799-7EA79EE82C74}" destId="{111CBE6D-5747-FB43-B99E-50E195B73E6F}" srcOrd="0" destOrd="0" presId="urn:microsoft.com/office/officeart/2005/8/layout/chevron2"/>
    <dgm:cxn modelId="{0194ED71-B535-344F-B2B5-4761E2924AE1}" srcId="{F31F6ADB-169B-544E-8717-D63EACCFDB02}" destId="{164CE94B-1B41-2E47-85E2-DEB86F29640A}" srcOrd="0" destOrd="0" parTransId="{DBB5A1E2-3E6B-5044-B371-959148A24738}" sibTransId="{ED949760-155D-3C42-8E2E-EA1627A5CDD3}"/>
    <dgm:cxn modelId="{E2E3B77E-DED4-0E4F-9244-D47AFA7943B0}" type="presOf" srcId="{164CE94B-1B41-2E47-85E2-DEB86F29640A}" destId="{67E7ED19-6C31-1C4B-9675-664EE9661666}" srcOrd="0" destOrd="0" presId="urn:microsoft.com/office/officeart/2005/8/layout/chevron2"/>
    <dgm:cxn modelId="{B85B4B82-850F-6341-B633-1A3D7E4F577D}" srcId="{164CE94B-1B41-2E47-85E2-DEB86F29640A}" destId="{083A7109-EA0B-0C46-9799-7EA79EE82C74}" srcOrd="0" destOrd="0" parTransId="{5BE496C7-CD49-5447-A1D7-C667ABA7E853}" sibTransId="{7F7D9DAF-677A-B745-B8A0-7B62284C250E}"/>
    <dgm:cxn modelId="{06653094-1BC8-0447-9256-5E942B8E2E48}" type="presOf" srcId="{F31F6ADB-169B-544E-8717-D63EACCFDB02}" destId="{7F8C8BA3-F99E-1E40-9F0B-E22978FF0487}" srcOrd="0" destOrd="0" presId="urn:microsoft.com/office/officeart/2005/8/layout/chevron2"/>
    <dgm:cxn modelId="{79331CA3-D560-274A-B547-B6B2FD084DA5}" type="presParOf" srcId="{7F8C8BA3-F99E-1E40-9F0B-E22978FF0487}" destId="{4522D373-195E-6A4D-9E45-1B5C4FFFE4A4}" srcOrd="0" destOrd="0" presId="urn:microsoft.com/office/officeart/2005/8/layout/chevron2"/>
    <dgm:cxn modelId="{9E786059-4A14-A84B-812A-DD8399656BAD}" type="presParOf" srcId="{4522D373-195E-6A4D-9E45-1B5C4FFFE4A4}" destId="{67E7ED19-6C31-1C4B-9675-664EE9661666}" srcOrd="0" destOrd="0" presId="urn:microsoft.com/office/officeart/2005/8/layout/chevron2"/>
    <dgm:cxn modelId="{968F7B32-2C24-2042-A044-A1608FD3E000}" type="presParOf" srcId="{4522D373-195E-6A4D-9E45-1B5C4FFFE4A4}" destId="{111CBE6D-5747-FB43-B99E-50E195B73E6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E9BCBFB-70C3-4942-A66B-913C65C5A8F1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73AE46A-1425-A74D-9137-1172380D6DCB}">
      <dgm:prSet phldrT="[Text]"/>
      <dgm:spPr/>
      <dgm:t>
        <a:bodyPr/>
        <a:lstStyle/>
        <a:p>
          <a:r>
            <a:rPr lang="en-US" altLang="zh-CN" dirty="0"/>
            <a:t>Statement</a:t>
          </a:r>
          <a:endParaRPr lang="en-US" dirty="0"/>
        </a:p>
      </dgm:t>
    </dgm:pt>
    <dgm:pt modelId="{99F8C7F3-A665-F44D-91E8-6450138D5814}" type="parTrans" cxnId="{C1D55125-AFB5-3041-A6B5-E8D97354C56C}">
      <dgm:prSet/>
      <dgm:spPr/>
      <dgm:t>
        <a:bodyPr/>
        <a:lstStyle/>
        <a:p>
          <a:endParaRPr lang="en-US"/>
        </a:p>
      </dgm:t>
    </dgm:pt>
    <dgm:pt modelId="{653587BB-9EEA-4741-AFC0-821111588BF4}" type="sibTrans" cxnId="{C1D55125-AFB5-3041-A6B5-E8D97354C56C}">
      <dgm:prSet/>
      <dgm:spPr/>
      <dgm:t>
        <a:bodyPr/>
        <a:lstStyle/>
        <a:p>
          <a:endParaRPr lang="en-US"/>
        </a:p>
      </dgm:t>
    </dgm:pt>
    <dgm:pt modelId="{0E9C4D71-8873-BD4C-8CC1-3812ED3B1C31}">
      <dgm:prSet phldrT="[Text]"/>
      <dgm:spPr/>
      <dgm:t>
        <a:bodyPr/>
        <a:lstStyle/>
        <a:p>
          <a:r>
            <a:rPr lang="en-US" altLang="zh-CN" dirty="0"/>
            <a:t>Sig.</a:t>
          </a:r>
          <a:r>
            <a:rPr lang="zh-CN" altLang="en-US" dirty="0"/>
            <a:t> </a:t>
          </a:r>
          <a:r>
            <a:rPr lang="en-US" altLang="zh-CN" dirty="0"/>
            <a:t>level</a:t>
          </a:r>
          <a:endParaRPr lang="en-US" dirty="0"/>
        </a:p>
      </dgm:t>
    </dgm:pt>
    <dgm:pt modelId="{41ED4858-57D7-3E43-A279-EA77A13BED5D}" type="parTrans" cxnId="{B5FB976D-A3A6-0C49-982F-214F69D914DE}">
      <dgm:prSet/>
      <dgm:spPr/>
      <dgm:t>
        <a:bodyPr/>
        <a:lstStyle/>
        <a:p>
          <a:endParaRPr lang="en-US"/>
        </a:p>
      </dgm:t>
    </dgm:pt>
    <dgm:pt modelId="{53D82B48-54FD-244D-BAE7-F76923872989}" type="sibTrans" cxnId="{B5FB976D-A3A6-0C49-982F-214F69D914DE}">
      <dgm:prSet/>
      <dgm:spPr/>
      <dgm:t>
        <a:bodyPr/>
        <a:lstStyle/>
        <a:p>
          <a:endParaRPr lang="en-US"/>
        </a:p>
      </dgm:t>
    </dgm:pt>
    <dgm:pt modelId="{6373582E-0034-3C49-95A6-1C2D410FEC4C}">
      <dgm:prSet phldrT="[Text]"/>
      <dgm:spPr/>
      <dgm:t>
        <a:bodyPr/>
        <a:lstStyle/>
        <a:p>
          <a:r>
            <a:rPr lang="en-US" dirty="0"/>
            <a:t>Calculate</a:t>
          </a:r>
        </a:p>
      </dgm:t>
    </dgm:pt>
    <dgm:pt modelId="{11EBD6DF-E1AC-F941-835D-8844FD180738}" type="parTrans" cxnId="{06058D7C-D0F0-1441-82B2-E15B02ABD450}">
      <dgm:prSet/>
      <dgm:spPr/>
      <dgm:t>
        <a:bodyPr/>
        <a:lstStyle/>
        <a:p>
          <a:endParaRPr lang="en-US"/>
        </a:p>
      </dgm:t>
    </dgm:pt>
    <dgm:pt modelId="{6E1CD27F-A165-684C-8867-4CE6B56CF0ED}" type="sibTrans" cxnId="{06058D7C-D0F0-1441-82B2-E15B02ABD450}">
      <dgm:prSet/>
      <dgm:spPr/>
      <dgm:t>
        <a:bodyPr/>
        <a:lstStyle/>
        <a:p>
          <a:endParaRPr lang="en-US"/>
        </a:p>
      </dgm:t>
    </dgm:pt>
    <dgm:pt modelId="{A2E6A4E0-24B6-A647-A1E0-578855D757A1}">
      <dgm:prSet phldrT="[Text]"/>
      <dgm:spPr/>
      <dgm:t>
        <a:bodyPr/>
        <a:lstStyle/>
        <a:p>
          <a:r>
            <a:rPr lang="en-US" altLang="zh-CN" dirty="0"/>
            <a:t>Decide</a:t>
          </a:r>
          <a:endParaRPr lang="en-US" dirty="0"/>
        </a:p>
      </dgm:t>
    </dgm:pt>
    <dgm:pt modelId="{BD60D0A7-BFF4-0545-9C71-C3B408340A1C}" type="parTrans" cxnId="{98F10DAD-5674-6F49-B404-D88DE0A4D7E6}">
      <dgm:prSet/>
      <dgm:spPr/>
      <dgm:t>
        <a:bodyPr/>
        <a:lstStyle/>
        <a:p>
          <a:endParaRPr lang="en-US"/>
        </a:p>
      </dgm:t>
    </dgm:pt>
    <dgm:pt modelId="{E37E2537-07D9-7846-97A4-75034955FFBF}" type="sibTrans" cxnId="{98F10DAD-5674-6F49-B404-D88DE0A4D7E6}">
      <dgm:prSet/>
      <dgm:spPr/>
      <dgm:t>
        <a:bodyPr/>
        <a:lstStyle/>
        <a:p>
          <a:endParaRPr lang="en-US"/>
        </a:p>
      </dgm:t>
    </dgm:pt>
    <dgm:pt modelId="{AFAD7E50-307F-B742-BF96-937AB6BDD2D1}" type="pres">
      <dgm:prSet presAssocID="{CE9BCBFB-70C3-4942-A66B-913C65C5A8F1}" presName="linearFlow" presStyleCnt="0">
        <dgm:presLayoutVars>
          <dgm:resizeHandles val="exact"/>
        </dgm:presLayoutVars>
      </dgm:prSet>
      <dgm:spPr/>
    </dgm:pt>
    <dgm:pt modelId="{00AEFA1D-03A8-1048-9738-1452A9818356}" type="pres">
      <dgm:prSet presAssocID="{673AE46A-1425-A74D-9137-1172380D6DCB}" presName="node" presStyleLbl="node1" presStyleIdx="0" presStyleCnt="4">
        <dgm:presLayoutVars>
          <dgm:bulletEnabled val="1"/>
        </dgm:presLayoutVars>
      </dgm:prSet>
      <dgm:spPr/>
    </dgm:pt>
    <dgm:pt modelId="{86612E5F-C744-1643-8896-910F2132FB25}" type="pres">
      <dgm:prSet presAssocID="{653587BB-9EEA-4741-AFC0-821111588BF4}" presName="sibTrans" presStyleLbl="sibTrans2D1" presStyleIdx="0" presStyleCnt="3"/>
      <dgm:spPr/>
    </dgm:pt>
    <dgm:pt modelId="{2A7D3CA3-9E88-0445-A6AA-93DFBDD152AE}" type="pres">
      <dgm:prSet presAssocID="{653587BB-9EEA-4741-AFC0-821111588BF4}" presName="connectorText" presStyleLbl="sibTrans2D1" presStyleIdx="0" presStyleCnt="3"/>
      <dgm:spPr/>
    </dgm:pt>
    <dgm:pt modelId="{4EF01E10-D8E7-C046-BD8B-E32B593BC0D8}" type="pres">
      <dgm:prSet presAssocID="{0E9C4D71-8873-BD4C-8CC1-3812ED3B1C31}" presName="node" presStyleLbl="node1" presStyleIdx="1" presStyleCnt="4">
        <dgm:presLayoutVars>
          <dgm:bulletEnabled val="1"/>
        </dgm:presLayoutVars>
      </dgm:prSet>
      <dgm:spPr/>
    </dgm:pt>
    <dgm:pt modelId="{EAC5C3F5-C5AC-F641-8ACB-D92861C2D5FE}" type="pres">
      <dgm:prSet presAssocID="{53D82B48-54FD-244D-BAE7-F76923872989}" presName="sibTrans" presStyleLbl="sibTrans2D1" presStyleIdx="1" presStyleCnt="3"/>
      <dgm:spPr/>
    </dgm:pt>
    <dgm:pt modelId="{D154789D-8006-0F41-B742-BD5F2924C7C2}" type="pres">
      <dgm:prSet presAssocID="{53D82B48-54FD-244D-BAE7-F76923872989}" presName="connectorText" presStyleLbl="sibTrans2D1" presStyleIdx="1" presStyleCnt="3"/>
      <dgm:spPr/>
    </dgm:pt>
    <dgm:pt modelId="{83F05B8B-7112-1C46-8642-430496386303}" type="pres">
      <dgm:prSet presAssocID="{6373582E-0034-3C49-95A6-1C2D410FEC4C}" presName="node" presStyleLbl="node1" presStyleIdx="2" presStyleCnt="4">
        <dgm:presLayoutVars>
          <dgm:bulletEnabled val="1"/>
        </dgm:presLayoutVars>
      </dgm:prSet>
      <dgm:spPr/>
    </dgm:pt>
    <dgm:pt modelId="{F1951551-BE51-8847-9BD1-AB86568E02FC}" type="pres">
      <dgm:prSet presAssocID="{6E1CD27F-A165-684C-8867-4CE6B56CF0ED}" presName="sibTrans" presStyleLbl="sibTrans2D1" presStyleIdx="2" presStyleCnt="3"/>
      <dgm:spPr/>
    </dgm:pt>
    <dgm:pt modelId="{31AB46CF-647A-6648-87BC-186E4284C5A4}" type="pres">
      <dgm:prSet presAssocID="{6E1CD27F-A165-684C-8867-4CE6B56CF0ED}" presName="connectorText" presStyleLbl="sibTrans2D1" presStyleIdx="2" presStyleCnt="3"/>
      <dgm:spPr/>
    </dgm:pt>
    <dgm:pt modelId="{2B446E35-DB59-3549-85F6-3C25AB975EAA}" type="pres">
      <dgm:prSet presAssocID="{A2E6A4E0-24B6-A647-A1E0-578855D757A1}" presName="node" presStyleLbl="node1" presStyleIdx="3" presStyleCnt="4">
        <dgm:presLayoutVars>
          <dgm:bulletEnabled val="1"/>
        </dgm:presLayoutVars>
      </dgm:prSet>
      <dgm:spPr/>
    </dgm:pt>
  </dgm:ptLst>
  <dgm:cxnLst>
    <dgm:cxn modelId="{404BCE00-9A30-F443-8609-A45DCED8B77E}" type="presOf" srcId="{653587BB-9EEA-4741-AFC0-821111588BF4}" destId="{86612E5F-C744-1643-8896-910F2132FB25}" srcOrd="0" destOrd="0" presId="urn:microsoft.com/office/officeart/2005/8/layout/process2"/>
    <dgm:cxn modelId="{0D0ECA0E-EC46-144B-9F5E-F0BB93118636}" type="presOf" srcId="{653587BB-9EEA-4741-AFC0-821111588BF4}" destId="{2A7D3CA3-9E88-0445-A6AA-93DFBDD152AE}" srcOrd="1" destOrd="0" presId="urn:microsoft.com/office/officeart/2005/8/layout/process2"/>
    <dgm:cxn modelId="{F72E821D-2A27-CF47-B833-05B57184E230}" type="presOf" srcId="{A2E6A4E0-24B6-A647-A1E0-578855D757A1}" destId="{2B446E35-DB59-3549-85F6-3C25AB975EAA}" srcOrd="0" destOrd="0" presId="urn:microsoft.com/office/officeart/2005/8/layout/process2"/>
    <dgm:cxn modelId="{C1D55125-AFB5-3041-A6B5-E8D97354C56C}" srcId="{CE9BCBFB-70C3-4942-A66B-913C65C5A8F1}" destId="{673AE46A-1425-A74D-9137-1172380D6DCB}" srcOrd="0" destOrd="0" parTransId="{99F8C7F3-A665-F44D-91E8-6450138D5814}" sibTransId="{653587BB-9EEA-4741-AFC0-821111588BF4}"/>
    <dgm:cxn modelId="{99BF2057-F17A-5E4E-9A25-E9E6A1AD7710}" type="presOf" srcId="{673AE46A-1425-A74D-9137-1172380D6DCB}" destId="{00AEFA1D-03A8-1048-9738-1452A9818356}" srcOrd="0" destOrd="0" presId="urn:microsoft.com/office/officeart/2005/8/layout/process2"/>
    <dgm:cxn modelId="{B5FB976D-A3A6-0C49-982F-214F69D914DE}" srcId="{CE9BCBFB-70C3-4942-A66B-913C65C5A8F1}" destId="{0E9C4D71-8873-BD4C-8CC1-3812ED3B1C31}" srcOrd="1" destOrd="0" parTransId="{41ED4858-57D7-3E43-A279-EA77A13BED5D}" sibTransId="{53D82B48-54FD-244D-BAE7-F76923872989}"/>
    <dgm:cxn modelId="{06058D7C-D0F0-1441-82B2-E15B02ABD450}" srcId="{CE9BCBFB-70C3-4942-A66B-913C65C5A8F1}" destId="{6373582E-0034-3C49-95A6-1C2D410FEC4C}" srcOrd="2" destOrd="0" parTransId="{11EBD6DF-E1AC-F941-835D-8844FD180738}" sibTransId="{6E1CD27F-A165-684C-8867-4CE6B56CF0ED}"/>
    <dgm:cxn modelId="{2C4E047D-FD57-1146-B6BE-7C961C04DD24}" type="presOf" srcId="{6373582E-0034-3C49-95A6-1C2D410FEC4C}" destId="{83F05B8B-7112-1C46-8642-430496386303}" srcOrd="0" destOrd="0" presId="urn:microsoft.com/office/officeart/2005/8/layout/process2"/>
    <dgm:cxn modelId="{77CCB687-827C-F34B-B45B-87A8C97089B0}" type="presOf" srcId="{53D82B48-54FD-244D-BAE7-F76923872989}" destId="{D154789D-8006-0F41-B742-BD5F2924C7C2}" srcOrd="1" destOrd="0" presId="urn:microsoft.com/office/officeart/2005/8/layout/process2"/>
    <dgm:cxn modelId="{B63B268E-695A-6644-B0FF-6A1A02293802}" type="presOf" srcId="{6E1CD27F-A165-684C-8867-4CE6B56CF0ED}" destId="{31AB46CF-647A-6648-87BC-186E4284C5A4}" srcOrd="1" destOrd="0" presId="urn:microsoft.com/office/officeart/2005/8/layout/process2"/>
    <dgm:cxn modelId="{20B08090-A9E5-8A46-99AA-8074458A0BE8}" type="presOf" srcId="{0E9C4D71-8873-BD4C-8CC1-3812ED3B1C31}" destId="{4EF01E10-D8E7-C046-BD8B-E32B593BC0D8}" srcOrd="0" destOrd="0" presId="urn:microsoft.com/office/officeart/2005/8/layout/process2"/>
    <dgm:cxn modelId="{98F10DAD-5674-6F49-B404-D88DE0A4D7E6}" srcId="{CE9BCBFB-70C3-4942-A66B-913C65C5A8F1}" destId="{A2E6A4E0-24B6-A647-A1E0-578855D757A1}" srcOrd="3" destOrd="0" parTransId="{BD60D0A7-BFF4-0545-9C71-C3B408340A1C}" sibTransId="{E37E2537-07D9-7846-97A4-75034955FFBF}"/>
    <dgm:cxn modelId="{58F146C1-ACC0-574A-B690-A1C19E0E1616}" type="presOf" srcId="{6E1CD27F-A165-684C-8867-4CE6B56CF0ED}" destId="{F1951551-BE51-8847-9BD1-AB86568E02FC}" srcOrd="0" destOrd="0" presId="urn:microsoft.com/office/officeart/2005/8/layout/process2"/>
    <dgm:cxn modelId="{DF4134C5-DA07-314F-8581-0C82B072BB57}" type="presOf" srcId="{53D82B48-54FD-244D-BAE7-F76923872989}" destId="{EAC5C3F5-C5AC-F641-8ACB-D92861C2D5FE}" srcOrd="0" destOrd="0" presId="urn:microsoft.com/office/officeart/2005/8/layout/process2"/>
    <dgm:cxn modelId="{FD27EBDF-32BC-734B-A5B7-EFCB4B7D6836}" type="presOf" srcId="{CE9BCBFB-70C3-4942-A66B-913C65C5A8F1}" destId="{AFAD7E50-307F-B742-BF96-937AB6BDD2D1}" srcOrd="0" destOrd="0" presId="urn:microsoft.com/office/officeart/2005/8/layout/process2"/>
    <dgm:cxn modelId="{20CB8E0B-9B47-F447-AA5E-6BF3F739CCAF}" type="presParOf" srcId="{AFAD7E50-307F-B742-BF96-937AB6BDD2D1}" destId="{00AEFA1D-03A8-1048-9738-1452A9818356}" srcOrd="0" destOrd="0" presId="urn:microsoft.com/office/officeart/2005/8/layout/process2"/>
    <dgm:cxn modelId="{382C3339-FF61-3A42-AB66-61289D2BC1CB}" type="presParOf" srcId="{AFAD7E50-307F-B742-BF96-937AB6BDD2D1}" destId="{86612E5F-C744-1643-8896-910F2132FB25}" srcOrd="1" destOrd="0" presId="urn:microsoft.com/office/officeart/2005/8/layout/process2"/>
    <dgm:cxn modelId="{8D861C64-71A7-BB41-BB07-6EB1EE638014}" type="presParOf" srcId="{86612E5F-C744-1643-8896-910F2132FB25}" destId="{2A7D3CA3-9E88-0445-A6AA-93DFBDD152AE}" srcOrd="0" destOrd="0" presId="urn:microsoft.com/office/officeart/2005/8/layout/process2"/>
    <dgm:cxn modelId="{4BB45021-E432-C045-9B77-C4D345C91CCE}" type="presParOf" srcId="{AFAD7E50-307F-B742-BF96-937AB6BDD2D1}" destId="{4EF01E10-D8E7-C046-BD8B-E32B593BC0D8}" srcOrd="2" destOrd="0" presId="urn:microsoft.com/office/officeart/2005/8/layout/process2"/>
    <dgm:cxn modelId="{FD1F5F88-936A-7348-98FA-C3A82D6B7A68}" type="presParOf" srcId="{AFAD7E50-307F-B742-BF96-937AB6BDD2D1}" destId="{EAC5C3F5-C5AC-F641-8ACB-D92861C2D5FE}" srcOrd="3" destOrd="0" presId="urn:microsoft.com/office/officeart/2005/8/layout/process2"/>
    <dgm:cxn modelId="{9067BE06-B6D6-274F-86F5-0A5B0C6499A5}" type="presParOf" srcId="{EAC5C3F5-C5AC-F641-8ACB-D92861C2D5FE}" destId="{D154789D-8006-0F41-B742-BD5F2924C7C2}" srcOrd="0" destOrd="0" presId="urn:microsoft.com/office/officeart/2005/8/layout/process2"/>
    <dgm:cxn modelId="{95E1996A-D8EC-0849-8A6C-3DBEF868AF8B}" type="presParOf" srcId="{AFAD7E50-307F-B742-BF96-937AB6BDD2D1}" destId="{83F05B8B-7112-1C46-8642-430496386303}" srcOrd="4" destOrd="0" presId="urn:microsoft.com/office/officeart/2005/8/layout/process2"/>
    <dgm:cxn modelId="{0E758AE4-976D-DE40-B960-DC06A904CFF3}" type="presParOf" srcId="{AFAD7E50-307F-B742-BF96-937AB6BDD2D1}" destId="{F1951551-BE51-8847-9BD1-AB86568E02FC}" srcOrd="5" destOrd="0" presId="urn:microsoft.com/office/officeart/2005/8/layout/process2"/>
    <dgm:cxn modelId="{A96F7F96-81B7-D04E-9A0E-8BE19065543D}" type="presParOf" srcId="{F1951551-BE51-8847-9BD1-AB86568E02FC}" destId="{31AB46CF-647A-6648-87BC-186E4284C5A4}" srcOrd="0" destOrd="0" presId="urn:microsoft.com/office/officeart/2005/8/layout/process2"/>
    <dgm:cxn modelId="{C17F85C8-62A2-0940-8C3E-CB3B5EAAE874}" type="presParOf" srcId="{AFAD7E50-307F-B742-BF96-937AB6BDD2D1}" destId="{2B446E35-DB59-3549-85F6-3C25AB975EA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E9BCBFB-70C3-4942-A66B-913C65C5A8F1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73AE46A-1425-A74D-9137-1172380D6DCB}">
      <dgm:prSet phldrT="[Text]"/>
      <dgm:spPr/>
      <dgm:t>
        <a:bodyPr/>
        <a:lstStyle/>
        <a:p>
          <a:r>
            <a:rPr lang="en-US" altLang="zh-CN" dirty="0"/>
            <a:t>Statement</a:t>
          </a:r>
          <a:endParaRPr lang="en-US" dirty="0"/>
        </a:p>
      </dgm:t>
    </dgm:pt>
    <dgm:pt modelId="{99F8C7F3-A665-F44D-91E8-6450138D5814}" type="parTrans" cxnId="{C1D55125-AFB5-3041-A6B5-E8D97354C56C}">
      <dgm:prSet/>
      <dgm:spPr/>
      <dgm:t>
        <a:bodyPr/>
        <a:lstStyle/>
        <a:p>
          <a:endParaRPr lang="en-US"/>
        </a:p>
      </dgm:t>
    </dgm:pt>
    <dgm:pt modelId="{653587BB-9EEA-4741-AFC0-821111588BF4}" type="sibTrans" cxnId="{C1D55125-AFB5-3041-A6B5-E8D97354C56C}">
      <dgm:prSet/>
      <dgm:spPr/>
      <dgm:t>
        <a:bodyPr/>
        <a:lstStyle/>
        <a:p>
          <a:endParaRPr lang="en-US"/>
        </a:p>
      </dgm:t>
    </dgm:pt>
    <dgm:pt modelId="{0E9C4D71-8873-BD4C-8CC1-3812ED3B1C31}">
      <dgm:prSet phldrT="[Text]"/>
      <dgm:spPr/>
      <dgm:t>
        <a:bodyPr/>
        <a:lstStyle/>
        <a:p>
          <a:r>
            <a:rPr lang="en-US" altLang="zh-CN" dirty="0"/>
            <a:t>Sig.</a:t>
          </a:r>
          <a:r>
            <a:rPr lang="zh-CN" altLang="en-US" dirty="0"/>
            <a:t> </a:t>
          </a:r>
          <a:r>
            <a:rPr lang="en-US" altLang="zh-CN" dirty="0"/>
            <a:t>level</a:t>
          </a:r>
          <a:endParaRPr lang="en-US" dirty="0"/>
        </a:p>
      </dgm:t>
    </dgm:pt>
    <dgm:pt modelId="{41ED4858-57D7-3E43-A279-EA77A13BED5D}" type="parTrans" cxnId="{B5FB976D-A3A6-0C49-982F-214F69D914DE}">
      <dgm:prSet/>
      <dgm:spPr/>
      <dgm:t>
        <a:bodyPr/>
        <a:lstStyle/>
        <a:p>
          <a:endParaRPr lang="en-US"/>
        </a:p>
      </dgm:t>
    </dgm:pt>
    <dgm:pt modelId="{53D82B48-54FD-244D-BAE7-F76923872989}" type="sibTrans" cxnId="{B5FB976D-A3A6-0C49-982F-214F69D914DE}">
      <dgm:prSet/>
      <dgm:spPr/>
      <dgm:t>
        <a:bodyPr/>
        <a:lstStyle/>
        <a:p>
          <a:endParaRPr lang="en-US"/>
        </a:p>
      </dgm:t>
    </dgm:pt>
    <dgm:pt modelId="{6373582E-0034-3C49-95A6-1C2D410FEC4C}">
      <dgm:prSet phldrT="[Text]"/>
      <dgm:spPr/>
      <dgm:t>
        <a:bodyPr/>
        <a:lstStyle/>
        <a:p>
          <a:r>
            <a:rPr lang="en-US" dirty="0"/>
            <a:t>Calculate</a:t>
          </a:r>
        </a:p>
      </dgm:t>
    </dgm:pt>
    <dgm:pt modelId="{11EBD6DF-E1AC-F941-835D-8844FD180738}" type="parTrans" cxnId="{06058D7C-D0F0-1441-82B2-E15B02ABD450}">
      <dgm:prSet/>
      <dgm:spPr/>
      <dgm:t>
        <a:bodyPr/>
        <a:lstStyle/>
        <a:p>
          <a:endParaRPr lang="en-US"/>
        </a:p>
      </dgm:t>
    </dgm:pt>
    <dgm:pt modelId="{6E1CD27F-A165-684C-8867-4CE6B56CF0ED}" type="sibTrans" cxnId="{06058D7C-D0F0-1441-82B2-E15B02ABD450}">
      <dgm:prSet/>
      <dgm:spPr/>
      <dgm:t>
        <a:bodyPr/>
        <a:lstStyle/>
        <a:p>
          <a:endParaRPr lang="en-US"/>
        </a:p>
      </dgm:t>
    </dgm:pt>
    <dgm:pt modelId="{A2E6A4E0-24B6-A647-A1E0-578855D757A1}">
      <dgm:prSet phldrT="[Text]"/>
      <dgm:spPr/>
      <dgm:t>
        <a:bodyPr/>
        <a:lstStyle/>
        <a:p>
          <a:r>
            <a:rPr lang="en-US" altLang="zh-CN" dirty="0"/>
            <a:t>Decide</a:t>
          </a:r>
          <a:endParaRPr lang="en-US" dirty="0"/>
        </a:p>
      </dgm:t>
    </dgm:pt>
    <dgm:pt modelId="{BD60D0A7-BFF4-0545-9C71-C3B408340A1C}" type="parTrans" cxnId="{98F10DAD-5674-6F49-B404-D88DE0A4D7E6}">
      <dgm:prSet/>
      <dgm:spPr/>
      <dgm:t>
        <a:bodyPr/>
        <a:lstStyle/>
        <a:p>
          <a:endParaRPr lang="en-US"/>
        </a:p>
      </dgm:t>
    </dgm:pt>
    <dgm:pt modelId="{E37E2537-07D9-7846-97A4-75034955FFBF}" type="sibTrans" cxnId="{98F10DAD-5674-6F49-B404-D88DE0A4D7E6}">
      <dgm:prSet/>
      <dgm:spPr/>
      <dgm:t>
        <a:bodyPr/>
        <a:lstStyle/>
        <a:p>
          <a:endParaRPr lang="en-US"/>
        </a:p>
      </dgm:t>
    </dgm:pt>
    <dgm:pt modelId="{AFAD7E50-307F-B742-BF96-937AB6BDD2D1}" type="pres">
      <dgm:prSet presAssocID="{CE9BCBFB-70C3-4942-A66B-913C65C5A8F1}" presName="linearFlow" presStyleCnt="0">
        <dgm:presLayoutVars>
          <dgm:resizeHandles val="exact"/>
        </dgm:presLayoutVars>
      </dgm:prSet>
      <dgm:spPr/>
    </dgm:pt>
    <dgm:pt modelId="{00AEFA1D-03A8-1048-9738-1452A9818356}" type="pres">
      <dgm:prSet presAssocID="{673AE46A-1425-A74D-9137-1172380D6DCB}" presName="node" presStyleLbl="node1" presStyleIdx="0" presStyleCnt="4">
        <dgm:presLayoutVars>
          <dgm:bulletEnabled val="1"/>
        </dgm:presLayoutVars>
      </dgm:prSet>
      <dgm:spPr/>
    </dgm:pt>
    <dgm:pt modelId="{86612E5F-C744-1643-8896-910F2132FB25}" type="pres">
      <dgm:prSet presAssocID="{653587BB-9EEA-4741-AFC0-821111588BF4}" presName="sibTrans" presStyleLbl="sibTrans2D1" presStyleIdx="0" presStyleCnt="3"/>
      <dgm:spPr/>
    </dgm:pt>
    <dgm:pt modelId="{2A7D3CA3-9E88-0445-A6AA-93DFBDD152AE}" type="pres">
      <dgm:prSet presAssocID="{653587BB-9EEA-4741-AFC0-821111588BF4}" presName="connectorText" presStyleLbl="sibTrans2D1" presStyleIdx="0" presStyleCnt="3"/>
      <dgm:spPr/>
    </dgm:pt>
    <dgm:pt modelId="{4EF01E10-D8E7-C046-BD8B-E32B593BC0D8}" type="pres">
      <dgm:prSet presAssocID="{0E9C4D71-8873-BD4C-8CC1-3812ED3B1C31}" presName="node" presStyleLbl="node1" presStyleIdx="1" presStyleCnt="4">
        <dgm:presLayoutVars>
          <dgm:bulletEnabled val="1"/>
        </dgm:presLayoutVars>
      </dgm:prSet>
      <dgm:spPr/>
    </dgm:pt>
    <dgm:pt modelId="{EAC5C3F5-C5AC-F641-8ACB-D92861C2D5FE}" type="pres">
      <dgm:prSet presAssocID="{53D82B48-54FD-244D-BAE7-F76923872989}" presName="sibTrans" presStyleLbl="sibTrans2D1" presStyleIdx="1" presStyleCnt="3"/>
      <dgm:spPr/>
    </dgm:pt>
    <dgm:pt modelId="{D154789D-8006-0F41-B742-BD5F2924C7C2}" type="pres">
      <dgm:prSet presAssocID="{53D82B48-54FD-244D-BAE7-F76923872989}" presName="connectorText" presStyleLbl="sibTrans2D1" presStyleIdx="1" presStyleCnt="3"/>
      <dgm:spPr/>
    </dgm:pt>
    <dgm:pt modelId="{83F05B8B-7112-1C46-8642-430496386303}" type="pres">
      <dgm:prSet presAssocID="{6373582E-0034-3C49-95A6-1C2D410FEC4C}" presName="node" presStyleLbl="node1" presStyleIdx="2" presStyleCnt="4">
        <dgm:presLayoutVars>
          <dgm:bulletEnabled val="1"/>
        </dgm:presLayoutVars>
      </dgm:prSet>
      <dgm:spPr/>
    </dgm:pt>
    <dgm:pt modelId="{F1951551-BE51-8847-9BD1-AB86568E02FC}" type="pres">
      <dgm:prSet presAssocID="{6E1CD27F-A165-684C-8867-4CE6B56CF0ED}" presName="sibTrans" presStyleLbl="sibTrans2D1" presStyleIdx="2" presStyleCnt="3"/>
      <dgm:spPr/>
    </dgm:pt>
    <dgm:pt modelId="{31AB46CF-647A-6648-87BC-186E4284C5A4}" type="pres">
      <dgm:prSet presAssocID="{6E1CD27F-A165-684C-8867-4CE6B56CF0ED}" presName="connectorText" presStyleLbl="sibTrans2D1" presStyleIdx="2" presStyleCnt="3"/>
      <dgm:spPr/>
    </dgm:pt>
    <dgm:pt modelId="{2B446E35-DB59-3549-85F6-3C25AB975EAA}" type="pres">
      <dgm:prSet presAssocID="{A2E6A4E0-24B6-A647-A1E0-578855D757A1}" presName="node" presStyleLbl="node1" presStyleIdx="3" presStyleCnt="4">
        <dgm:presLayoutVars>
          <dgm:bulletEnabled val="1"/>
        </dgm:presLayoutVars>
      </dgm:prSet>
      <dgm:spPr/>
    </dgm:pt>
  </dgm:ptLst>
  <dgm:cxnLst>
    <dgm:cxn modelId="{404BCE00-9A30-F443-8609-A45DCED8B77E}" type="presOf" srcId="{653587BB-9EEA-4741-AFC0-821111588BF4}" destId="{86612E5F-C744-1643-8896-910F2132FB25}" srcOrd="0" destOrd="0" presId="urn:microsoft.com/office/officeart/2005/8/layout/process2"/>
    <dgm:cxn modelId="{0D0ECA0E-EC46-144B-9F5E-F0BB93118636}" type="presOf" srcId="{653587BB-9EEA-4741-AFC0-821111588BF4}" destId="{2A7D3CA3-9E88-0445-A6AA-93DFBDD152AE}" srcOrd="1" destOrd="0" presId="urn:microsoft.com/office/officeart/2005/8/layout/process2"/>
    <dgm:cxn modelId="{F72E821D-2A27-CF47-B833-05B57184E230}" type="presOf" srcId="{A2E6A4E0-24B6-A647-A1E0-578855D757A1}" destId="{2B446E35-DB59-3549-85F6-3C25AB975EAA}" srcOrd="0" destOrd="0" presId="urn:microsoft.com/office/officeart/2005/8/layout/process2"/>
    <dgm:cxn modelId="{C1D55125-AFB5-3041-A6B5-E8D97354C56C}" srcId="{CE9BCBFB-70C3-4942-A66B-913C65C5A8F1}" destId="{673AE46A-1425-A74D-9137-1172380D6DCB}" srcOrd="0" destOrd="0" parTransId="{99F8C7F3-A665-F44D-91E8-6450138D5814}" sibTransId="{653587BB-9EEA-4741-AFC0-821111588BF4}"/>
    <dgm:cxn modelId="{99BF2057-F17A-5E4E-9A25-E9E6A1AD7710}" type="presOf" srcId="{673AE46A-1425-A74D-9137-1172380D6DCB}" destId="{00AEFA1D-03A8-1048-9738-1452A9818356}" srcOrd="0" destOrd="0" presId="urn:microsoft.com/office/officeart/2005/8/layout/process2"/>
    <dgm:cxn modelId="{B5FB976D-A3A6-0C49-982F-214F69D914DE}" srcId="{CE9BCBFB-70C3-4942-A66B-913C65C5A8F1}" destId="{0E9C4D71-8873-BD4C-8CC1-3812ED3B1C31}" srcOrd="1" destOrd="0" parTransId="{41ED4858-57D7-3E43-A279-EA77A13BED5D}" sibTransId="{53D82B48-54FD-244D-BAE7-F76923872989}"/>
    <dgm:cxn modelId="{06058D7C-D0F0-1441-82B2-E15B02ABD450}" srcId="{CE9BCBFB-70C3-4942-A66B-913C65C5A8F1}" destId="{6373582E-0034-3C49-95A6-1C2D410FEC4C}" srcOrd="2" destOrd="0" parTransId="{11EBD6DF-E1AC-F941-835D-8844FD180738}" sibTransId="{6E1CD27F-A165-684C-8867-4CE6B56CF0ED}"/>
    <dgm:cxn modelId="{2C4E047D-FD57-1146-B6BE-7C961C04DD24}" type="presOf" srcId="{6373582E-0034-3C49-95A6-1C2D410FEC4C}" destId="{83F05B8B-7112-1C46-8642-430496386303}" srcOrd="0" destOrd="0" presId="urn:microsoft.com/office/officeart/2005/8/layout/process2"/>
    <dgm:cxn modelId="{77CCB687-827C-F34B-B45B-87A8C97089B0}" type="presOf" srcId="{53D82B48-54FD-244D-BAE7-F76923872989}" destId="{D154789D-8006-0F41-B742-BD5F2924C7C2}" srcOrd="1" destOrd="0" presId="urn:microsoft.com/office/officeart/2005/8/layout/process2"/>
    <dgm:cxn modelId="{B63B268E-695A-6644-B0FF-6A1A02293802}" type="presOf" srcId="{6E1CD27F-A165-684C-8867-4CE6B56CF0ED}" destId="{31AB46CF-647A-6648-87BC-186E4284C5A4}" srcOrd="1" destOrd="0" presId="urn:microsoft.com/office/officeart/2005/8/layout/process2"/>
    <dgm:cxn modelId="{20B08090-A9E5-8A46-99AA-8074458A0BE8}" type="presOf" srcId="{0E9C4D71-8873-BD4C-8CC1-3812ED3B1C31}" destId="{4EF01E10-D8E7-C046-BD8B-E32B593BC0D8}" srcOrd="0" destOrd="0" presId="urn:microsoft.com/office/officeart/2005/8/layout/process2"/>
    <dgm:cxn modelId="{98F10DAD-5674-6F49-B404-D88DE0A4D7E6}" srcId="{CE9BCBFB-70C3-4942-A66B-913C65C5A8F1}" destId="{A2E6A4E0-24B6-A647-A1E0-578855D757A1}" srcOrd="3" destOrd="0" parTransId="{BD60D0A7-BFF4-0545-9C71-C3B408340A1C}" sibTransId="{E37E2537-07D9-7846-97A4-75034955FFBF}"/>
    <dgm:cxn modelId="{58F146C1-ACC0-574A-B690-A1C19E0E1616}" type="presOf" srcId="{6E1CD27F-A165-684C-8867-4CE6B56CF0ED}" destId="{F1951551-BE51-8847-9BD1-AB86568E02FC}" srcOrd="0" destOrd="0" presId="urn:microsoft.com/office/officeart/2005/8/layout/process2"/>
    <dgm:cxn modelId="{DF4134C5-DA07-314F-8581-0C82B072BB57}" type="presOf" srcId="{53D82B48-54FD-244D-BAE7-F76923872989}" destId="{EAC5C3F5-C5AC-F641-8ACB-D92861C2D5FE}" srcOrd="0" destOrd="0" presId="urn:microsoft.com/office/officeart/2005/8/layout/process2"/>
    <dgm:cxn modelId="{FD27EBDF-32BC-734B-A5B7-EFCB4B7D6836}" type="presOf" srcId="{CE9BCBFB-70C3-4942-A66B-913C65C5A8F1}" destId="{AFAD7E50-307F-B742-BF96-937AB6BDD2D1}" srcOrd="0" destOrd="0" presId="urn:microsoft.com/office/officeart/2005/8/layout/process2"/>
    <dgm:cxn modelId="{20CB8E0B-9B47-F447-AA5E-6BF3F739CCAF}" type="presParOf" srcId="{AFAD7E50-307F-B742-BF96-937AB6BDD2D1}" destId="{00AEFA1D-03A8-1048-9738-1452A9818356}" srcOrd="0" destOrd="0" presId="urn:microsoft.com/office/officeart/2005/8/layout/process2"/>
    <dgm:cxn modelId="{382C3339-FF61-3A42-AB66-61289D2BC1CB}" type="presParOf" srcId="{AFAD7E50-307F-B742-BF96-937AB6BDD2D1}" destId="{86612E5F-C744-1643-8896-910F2132FB25}" srcOrd="1" destOrd="0" presId="urn:microsoft.com/office/officeart/2005/8/layout/process2"/>
    <dgm:cxn modelId="{8D861C64-71A7-BB41-BB07-6EB1EE638014}" type="presParOf" srcId="{86612E5F-C744-1643-8896-910F2132FB25}" destId="{2A7D3CA3-9E88-0445-A6AA-93DFBDD152AE}" srcOrd="0" destOrd="0" presId="urn:microsoft.com/office/officeart/2005/8/layout/process2"/>
    <dgm:cxn modelId="{4BB45021-E432-C045-9B77-C4D345C91CCE}" type="presParOf" srcId="{AFAD7E50-307F-B742-BF96-937AB6BDD2D1}" destId="{4EF01E10-D8E7-C046-BD8B-E32B593BC0D8}" srcOrd="2" destOrd="0" presId="urn:microsoft.com/office/officeart/2005/8/layout/process2"/>
    <dgm:cxn modelId="{FD1F5F88-936A-7348-98FA-C3A82D6B7A68}" type="presParOf" srcId="{AFAD7E50-307F-B742-BF96-937AB6BDD2D1}" destId="{EAC5C3F5-C5AC-F641-8ACB-D92861C2D5FE}" srcOrd="3" destOrd="0" presId="urn:microsoft.com/office/officeart/2005/8/layout/process2"/>
    <dgm:cxn modelId="{9067BE06-B6D6-274F-86F5-0A5B0C6499A5}" type="presParOf" srcId="{EAC5C3F5-C5AC-F641-8ACB-D92861C2D5FE}" destId="{D154789D-8006-0F41-B742-BD5F2924C7C2}" srcOrd="0" destOrd="0" presId="urn:microsoft.com/office/officeart/2005/8/layout/process2"/>
    <dgm:cxn modelId="{95E1996A-D8EC-0849-8A6C-3DBEF868AF8B}" type="presParOf" srcId="{AFAD7E50-307F-B742-BF96-937AB6BDD2D1}" destId="{83F05B8B-7112-1C46-8642-430496386303}" srcOrd="4" destOrd="0" presId="urn:microsoft.com/office/officeart/2005/8/layout/process2"/>
    <dgm:cxn modelId="{0E758AE4-976D-DE40-B960-DC06A904CFF3}" type="presParOf" srcId="{AFAD7E50-307F-B742-BF96-937AB6BDD2D1}" destId="{F1951551-BE51-8847-9BD1-AB86568E02FC}" srcOrd="5" destOrd="0" presId="urn:microsoft.com/office/officeart/2005/8/layout/process2"/>
    <dgm:cxn modelId="{A96F7F96-81B7-D04E-9A0E-8BE19065543D}" type="presParOf" srcId="{F1951551-BE51-8847-9BD1-AB86568E02FC}" destId="{31AB46CF-647A-6648-87BC-186E4284C5A4}" srcOrd="0" destOrd="0" presId="urn:microsoft.com/office/officeart/2005/8/layout/process2"/>
    <dgm:cxn modelId="{C17F85C8-62A2-0940-8C3E-CB3B5EAAE874}" type="presParOf" srcId="{AFAD7E50-307F-B742-BF96-937AB6BDD2D1}" destId="{2B446E35-DB59-3549-85F6-3C25AB975EA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1F6ADB-169B-544E-8717-D63EACCFDB02}" type="doc">
      <dgm:prSet loTypeId="urn:microsoft.com/office/officeart/2005/8/layout/chevron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4CE94B-1B41-2E47-85E2-DEB86F29640A}">
      <dgm:prSet phldrT="[Text]"/>
      <dgm:spPr/>
      <dgm:t>
        <a:bodyPr/>
        <a:lstStyle/>
        <a:p>
          <a:r>
            <a:rPr lang="en-US" altLang="zh-CN" b="1"/>
            <a:t>State</a:t>
          </a:r>
          <a:endParaRPr lang="en-US" b="1"/>
        </a:p>
      </dgm:t>
    </dgm:pt>
    <dgm:pt modelId="{DBB5A1E2-3E6B-5044-B371-959148A24738}" type="parTrans" cxnId="{0194ED71-B535-344F-B2B5-4761E2924AE1}">
      <dgm:prSet/>
      <dgm:spPr/>
      <dgm:t>
        <a:bodyPr/>
        <a:lstStyle/>
        <a:p>
          <a:endParaRPr lang="en-US"/>
        </a:p>
      </dgm:t>
    </dgm:pt>
    <dgm:pt modelId="{ED949760-155D-3C42-8E2E-EA1627A5CDD3}" type="sibTrans" cxnId="{0194ED71-B535-344F-B2B5-4761E2924AE1}">
      <dgm:prSet/>
      <dgm:spPr/>
      <dgm:t>
        <a:bodyPr/>
        <a:lstStyle/>
        <a:p>
          <a:endParaRPr lang="en-US"/>
        </a:p>
      </dgm:t>
    </dgm:pt>
    <dgm:pt modelId="{C6A12A18-F615-C24E-807C-D3C8A09752C7}">
      <dgm:prSet phldrT="[Text]"/>
      <dgm:spPr/>
      <dgm:t>
        <a:bodyPr/>
        <a:lstStyle/>
        <a:p>
          <a:r>
            <a:rPr lang="en-US" altLang="zh-CN" dirty="0"/>
            <a:t>State</a:t>
          </a:r>
          <a:r>
            <a:rPr lang="zh-CN" altLang="en-US" dirty="0"/>
            <a:t> </a:t>
          </a:r>
          <a:r>
            <a:rPr lang="en-US" altLang="zh-CN" dirty="0"/>
            <a:t>hypothesis</a:t>
          </a:r>
          <a:r>
            <a:rPr lang="zh-CN" altLang="en-US" dirty="0"/>
            <a:t> </a:t>
          </a:r>
          <a:r>
            <a:rPr lang="en-US" altLang="zh-CN" dirty="0"/>
            <a:t>(H</a:t>
          </a:r>
          <a:r>
            <a:rPr lang="en-US" altLang="zh-CN" baseline="-25000" dirty="0"/>
            <a:t>0</a:t>
          </a:r>
          <a:r>
            <a:rPr lang="zh-CN" altLang="en-US" dirty="0"/>
            <a:t> </a:t>
          </a:r>
          <a:r>
            <a:rPr lang="en-US" altLang="zh-CN" dirty="0"/>
            <a:t>vs</a:t>
          </a:r>
          <a:r>
            <a:rPr lang="zh-CN" altLang="en-US" dirty="0"/>
            <a:t> </a:t>
          </a:r>
          <a:r>
            <a:rPr lang="en-US" altLang="zh-CN" dirty="0"/>
            <a:t>H</a:t>
          </a:r>
          <a:r>
            <a:rPr lang="en-US" altLang="zh-CN" baseline="-25000" dirty="0"/>
            <a:t>1</a:t>
          </a:r>
          <a:r>
            <a:rPr lang="en-US" altLang="zh-CN" dirty="0"/>
            <a:t>)</a:t>
          </a:r>
          <a:endParaRPr lang="en-US" dirty="0"/>
        </a:p>
      </dgm:t>
    </dgm:pt>
    <dgm:pt modelId="{E398D2AE-CD9B-FF4E-B352-927F4FB5CD18}" type="parTrans" cxnId="{4F797859-A1E9-5C4D-AB8D-1E39C76A7524}">
      <dgm:prSet/>
      <dgm:spPr/>
      <dgm:t>
        <a:bodyPr/>
        <a:lstStyle/>
        <a:p>
          <a:endParaRPr lang="en-US"/>
        </a:p>
      </dgm:t>
    </dgm:pt>
    <dgm:pt modelId="{F5C5E007-A42C-C64C-B173-ABDA850353E0}" type="sibTrans" cxnId="{4F797859-A1E9-5C4D-AB8D-1E39C76A7524}">
      <dgm:prSet/>
      <dgm:spPr/>
      <dgm:t>
        <a:bodyPr/>
        <a:lstStyle/>
        <a:p>
          <a:endParaRPr lang="en-US"/>
        </a:p>
      </dgm:t>
    </dgm:pt>
    <dgm:pt modelId="{473A3338-E833-B549-8F72-77B798ED4095}">
      <dgm:prSet phldrT="[Text]"/>
      <dgm:spPr/>
      <dgm:t>
        <a:bodyPr/>
        <a:lstStyle/>
        <a:p>
          <a:r>
            <a:rPr lang="en-US" b="1"/>
            <a:t>Sig</a:t>
          </a:r>
          <a:r>
            <a:rPr lang="en-US" altLang="zh-CN" b="1"/>
            <a:t>.</a:t>
          </a:r>
          <a:endParaRPr lang="en-US" b="1"/>
        </a:p>
      </dgm:t>
    </dgm:pt>
    <dgm:pt modelId="{39D419D6-6D6F-FF46-8648-18535CDA771F}" type="parTrans" cxnId="{1AB1A204-777C-4E4C-9B38-19A23CEA5634}">
      <dgm:prSet/>
      <dgm:spPr/>
      <dgm:t>
        <a:bodyPr/>
        <a:lstStyle/>
        <a:p>
          <a:endParaRPr lang="en-US"/>
        </a:p>
      </dgm:t>
    </dgm:pt>
    <dgm:pt modelId="{7662A67D-BD47-9D4E-BDFB-DFABF8125E4F}" type="sibTrans" cxnId="{1AB1A204-777C-4E4C-9B38-19A23CEA5634}">
      <dgm:prSet/>
      <dgm:spPr/>
      <dgm:t>
        <a:bodyPr/>
        <a:lstStyle/>
        <a:p>
          <a:endParaRPr lang="en-US"/>
        </a:p>
      </dgm:t>
    </dgm:pt>
    <dgm:pt modelId="{BE6CF897-B00E-3544-B93D-F11F7069987F}">
      <dgm:prSet phldrT="[Text]"/>
      <dgm:spPr>
        <a:blipFill>
          <a:blip xmlns:r="http://schemas.openxmlformats.org/officeDocument/2006/relationships" r:embed="rId1"/>
          <a:stretch>
            <a:fillRect t="-8475" b="-1694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520899-5BEE-9F4A-AA9A-EAE72B2C4BA9}" type="parTrans" cxnId="{77F2776A-2A7B-7144-8C8E-42366C9680AE}">
      <dgm:prSet/>
      <dgm:spPr/>
      <dgm:t>
        <a:bodyPr/>
        <a:lstStyle/>
        <a:p>
          <a:endParaRPr lang="en-US"/>
        </a:p>
      </dgm:t>
    </dgm:pt>
    <dgm:pt modelId="{CE0AB846-87D5-0640-9916-B156CF852417}" type="sibTrans" cxnId="{77F2776A-2A7B-7144-8C8E-42366C9680AE}">
      <dgm:prSet/>
      <dgm:spPr/>
      <dgm:t>
        <a:bodyPr/>
        <a:lstStyle/>
        <a:p>
          <a:endParaRPr lang="en-US"/>
        </a:p>
      </dgm:t>
    </dgm:pt>
    <dgm:pt modelId="{DFF6C136-3405-C345-84E9-6926AADE354A}">
      <dgm:prSet phldrT="[Text]"/>
      <dgm:spPr/>
      <dgm:t>
        <a:bodyPr/>
        <a:lstStyle/>
        <a:p>
          <a:r>
            <a:rPr lang="en-US" altLang="zh-CN" b="1" dirty="0"/>
            <a:t>Calculate</a:t>
          </a:r>
          <a:endParaRPr lang="en-US" b="1" dirty="0"/>
        </a:p>
      </dgm:t>
    </dgm:pt>
    <dgm:pt modelId="{F2D94CAE-CC53-3348-80B2-3A13FCF0718E}" type="parTrans" cxnId="{722DF3E9-E9EC-4943-BCEB-2349818D0E86}">
      <dgm:prSet/>
      <dgm:spPr/>
      <dgm:t>
        <a:bodyPr/>
        <a:lstStyle/>
        <a:p>
          <a:endParaRPr lang="en-US"/>
        </a:p>
      </dgm:t>
    </dgm:pt>
    <dgm:pt modelId="{D4CE4717-2C86-7949-8129-C3B2C98C58B5}" type="sibTrans" cxnId="{722DF3E9-E9EC-4943-BCEB-2349818D0E86}">
      <dgm:prSet/>
      <dgm:spPr/>
      <dgm:t>
        <a:bodyPr/>
        <a:lstStyle/>
        <a:p>
          <a:endParaRPr lang="en-US"/>
        </a:p>
      </dgm:t>
    </dgm:pt>
    <dgm:pt modelId="{083A7109-EA0B-0C46-9799-7EA79EE82C74}">
      <dgm:prSet phldrT="[Text]"/>
      <dgm:spPr/>
      <dgm:t>
        <a:bodyPr/>
        <a:lstStyle/>
        <a:p>
          <a:r>
            <a:rPr lang="en-US" altLang="zh-CN" dirty="0"/>
            <a:t>Collect</a:t>
          </a:r>
          <a:r>
            <a:rPr lang="zh-CN" altLang="en-US" dirty="0"/>
            <a:t> </a:t>
          </a:r>
          <a:r>
            <a:rPr lang="en-US" altLang="zh-CN" dirty="0"/>
            <a:t>sample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compute</a:t>
          </a:r>
          <a:r>
            <a:rPr lang="zh-CN" altLang="en-US" dirty="0"/>
            <a:t> </a:t>
          </a:r>
          <a:r>
            <a:rPr lang="en-US" altLang="zh-CN" dirty="0"/>
            <a:t>test</a:t>
          </a:r>
          <a:r>
            <a:rPr lang="zh-CN" altLang="en-US" dirty="0"/>
            <a:t> </a:t>
          </a:r>
          <a:r>
            <a:rPr lang="en-US" altLang="zh-CN" dirty="0"/>
            <a:t>statistics</a:t>
          </a:r>
          <a:r>
            <a:rPr lang="zh-CN" altLang="en-US" dirty="0"/>
            <a:t> </a:t>
          </a:r>
          <a:endParaRPr lang="en-US" dirty="0"/>
        </a:p>
      </dgm:t>
    </dgm:pt>
    <dgm:pt modelId="{5BE496C7-CD49-5447-A1D7-C667ABA7E853}" type="parTrans" cxnId="{B85B4B82-850F-6341-B633-1A3D7E4F577D}">
      <dgm:prSet/>
      <dgm:spPr/>
      <dgm:t>
        <a:bodyPr/>
        <a:lstStyle/>
        <a:p>
          <a:endParaRPr lang="en-US"/>
        </a:p>
      </dgm:t>
    </dgm:pt>
    <dgm:pt modelId="{7F7D9DAF-677A-B745-B8A0-7B62284C250E}" type="sibTrans" cxnId="{B85B4B82-850F-6341-B633-1A3D7E4F577D}">
      <dgm:prSet/>
      <dgm:spPr/>
      <dgm:t>
        <a:bodyPr/>
        <a:lstStyle/>
        <a:p>
          <a:endParaRPr lang="en-US"/>
        </a:p>
      </dgm:t>
    </dgm:pt>
    <dgm:pt modelId="{4D481EF6-A408-0B46-8FCB-A192184AD5CB}">
      <dgm:prSet phldrT="[Text]"/>
      <dgm:spPr/>
      <dgm:t>
        <a:bodyPr/>
        <a:lstStyle/>
        <a:p>
          <a:r>
            <a:rPr lang="en-US" altLang="zh-CN" b="1" dirty="0"/>
            <a:t>Decide</a:t>
          </a:r>
          <a:endParaRPr lang="en-US" b="1" dirty="0"/>
        </a:p>
      </dgm:t>
    </dgm:pt>
    <dgm:pt modelId="{B5650D6C-2066-3E48-B114-C850D6017FED}" type="parTrans" cxnId="{CD1AB869-FC8C-2E43-B07C-1C35BA59A82C}">
      <dgm:prSet/>
      <dgm:spPr/>
      <dgm:t>
        <a:bodyPr/>
        <a:lstStyle/>
        <a:p>
          <a:endParaRPr lang="en-US"/>
        </a:p>
      </dgm:t>
    </dgm:pt>
    <dgm:pt modelId="{3850F3CF-B1C1-544C-B150-D14492B81A79}" type="sibTrans" cxnId="{CD1AB869-FC8C-2E43-B07C-1C35BA59A82C}">
      <dgm:prSet/>
      <dgm:spPr/>
      <dgm:t>
        <a:bodyPr/>
        <a:lstStyle/>
        <a:p>
          <a:endParaRPr lang="en-US"/>
        </a:p>
      </dgm:t>
    </dgm:pt>
    <dgm:pt modelId="{72C28D82-6AA0-C643-9FA8-3019AA063B79}">
      <dgm:prSet phldrT="[Text]"/>
      <dgm:spPr/>
      <dgm:t>
        <a:bodyPr/>
        <a:lstStyle/>
        <a:p>
          <a:r>
            <a:rPr lang="en-US" altLang="zh-CN" dirty="0"/>
            <a:t>whether</a:t>
          </a:r>
          <a:r>
            <a:rPr lang="zh-CN" altLang="en-US" dirty="0"/>
            <a:t> </a:t>
          </a:r>
          <a:r>
            <a:rPr lang="en-US" altLang="zh-CN" dirty="0"/>
            <a:t>reject</a:t>
          </a:r>
          <a:r>
            <a:rPr lang="zh-CN" altLang="en-US" dirty="0"/>
            <a:t> </a:t>
          </a:r>
          <a:r>
            <a:rPr lang="en-US" altLang="zh-CN" dirty="0"/>
            <a:t>/</a:t>
          </a:r>
          <a:r>
            <a:rPr lang="zh-CN" altLang="en-US" dirty="0"/>
            <a:t> </a:t>
          </a:r>
          <a:r>
            <a:rPr lang="en-US" altLang="zh-CN" dirty="0"/>
            <a:t>fail</a:t>
          </a:r>
          <a:r>
            <a:rPr lang="zh-CN" altLang="en-US" dirty="0"/>
            <a:t> </a:t>
          </a:r>
          <a:r>
            <a:rPr lang="en-US" altLang="zh-CN" dirty="0"/>
            <a:t>to</a:t>
          </a:r>
          <a:r>
            <a:rPr lang="zh-CN" altLang="en-US" dirty="0"/>
            <a:t> </a:t>
          </a:r>
          <a:r>
            <a:rPr lang="en-US" altLang="zh-CN" dirty="0"/>
            <a:t>reject</a:t>
          </a:r>
          <a:r>
            <a:rPr lang="zh-CN" altLang="en-US" dirty="0"/>
            <a:t> </a:t>
          </a:r>
          <a:r>
            <a:rPr lang="en-US" altLang="zh-CN" dirty="0"/>
            <a:t>H</a:t>
          </a:r>
          <a:r>
            <a:rPr lang="en-US" altLang="zh-CN" baseline="-25000" dirty="0"/>
            <a:t>0</a:t>
          </a:r>
          <a:endParaRPr lang="en-US" baseline="-25000" dirty="0"/>
        </a:p>
      </dgm:t>
    </dgm:pt>
    <dgm:pt modelId="{A2DECEB2-3DB9-764F-832A-08023D9961E4}" type="parTrans" cxnId="{D0542D01-B5AB-E446-AB11-ED44F004B527}">
      <dgm:prSet/>
      <dgm:spPr/>
      <dgm:t>
        <a:bodyPr/>
        <a:lstStyle/>
        <a:p>
          <a:endParaRPr lang="en-US"/>
        </a:p>
      </dgm:t>
    </dgm:pt>
    <dgm:pt modelId="{A8B82AD3-4D2B-4C40-B31D-016C123891F9}" type="sibTrans" cxnId="{D0542D01-B5AB-E446-AB11-ED44F004B527}">
      <dgm:prSet/>
      <dgm:spPr/>
      <dgm:t>
        <a:bodyPr/>
        <a:lstStyle/>
        <a:p>
          <a:endParaRPr lang="en-US"/>
        </a:p>
      </dgm:t>
    </dgm:pt>
    <dgm:pt modelId="{7F8C8BA3-F99E-1E40-9F0B-E22978FF0487}" type="pres">
      <dgm:prSet presAssocID="{F31F6ADB-169B-544E-8717-D63EACCFDB02}" presName="linearFlow" presStyleCnt="0">
        <dgm:presLayoutVars>
          <dgm:dir/>
          <dgm:animLvl val="lvl"/>
          <dgm:resizeHandles val="exact"/>
        </dgm:presLayoutVars>
      </dgm:prSet>
      <dgm:spPr/>
    </dgm:pt>
    <dgm:pt modelId="{4522D373-195E-6A4D-9E45-1B5C4FFFE4A4}" type="pres">
      <dgm:prSet presAssocID="{164CE94B-1B41-2E47-85E2-DEB86F29640A}" presName="composite" presStyleCnt="0"/>
      <dgm:spPr/>
    </dgm:pt>
    <dgm:pt modelId="{67E7ED19-6C31-1C4B-9675-664EE9661666}" type="pres">
      <dgm:prSet presAssocID="{164CE94B-1B41-2E47-85E2-DEB86F29640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11CBE6D-5747-FB43-B99E-50E195B73E6F}" type="pres">
      <dgm:prSet presAssocID="{164CE94B-1B41-2E47-85E2-DEB86F29640A}" presName="descendantText" presStyleLbl="alignAcc1" presStyleIdx="0" presStyleCnt="4">
        <dgm:presLayoutVars>
          <dgm:bulletEnabled val="1"/>
        </dgm:presLayoutVars>
      </dgm:prSet>
      <dgm:spPr/>
    </dgm:pt>
    <dgm:pt modelId="{F1EED5BC-D3E3-A445-8068-1A005476417D}" type="pres">
      <dgm:prSet presAssocID="{ED949760-155D-3C42-8E2E-EA1627A5CDD3}" presName="sp" presStyleCnt="0"/>
      <dgm:spPr/>
    </dgm:pt>
    <dgm:pt modelId="{3CDDBFE5-DB05-0D4C-B694-9237F35AC413}" type="pres">
      <dgm:prSet presAssocID="{473A3338-E833-B549-8F72-77B798ED4095}" presName="composite" presStyleCnt="0"/>
      <dgm:spPr/>
    </dgm:pt>
    <dgm:pt modelId="{2986A42C-45BD-0D43-B4D1-612E3DCA8B4F}" type="pres">
      <dgm:prSet presAssocID="{473A3338-E833-B549-8F72-77B798ED409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E72D9C8-255C-B441-B1D5-8032964EC0E3}" type="pres">
      <dgm:prSet presAssocID="{473A3338-E833-B549-8F72-77B798ED4095}" presName="descendantText" presStyleLbl="alignAcc1" presStyleIdx="1" presStyleCnt="4">
        <dgm:presLayoutVars>
          <dgm:bulletEnabled val="1"/>
        </dgm:presLayoutVars>
      </dgm:prSet>
      <dgm:spPr/>
    </dgm:pt>
    <dgm:pt modelId="{AA4EB18F-92B8-5340-A7EE-9D8D71BFE9AE}" type="pres">
      <dgm:prSet presAssocID="{7662A67D-BD47-9D4E-BDFB-DFABF8125E4F}" presName="sp" presStyleCnt="0"/>
      <dgm:spPr/>
    </dgm:pt>
    <dgm:pt modelId="{51CEDE1D-2A07-AA41-856B-2DEAB4340448}" type="pres">
      <dgm:prSet presAssocID="{DFF6C136-3405-C345-84E9-6926AADE354A}" presName="composite" presStyleCnt="0"/>
      <dgm:spPr/>
    </dgm:pt>
    <dgm:pt modelId="{382F6517-AF22-BC41-85F8-620DE84A510E}" type="pres">
      <dgm:prSet presAssocID="{DFF6C136-3405-C345-84E9-6926AADE354A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73D5997D-6233-724C-A7ED-D05635547495}" type="pres">
      <dgm:prSet presAssocID="{DFF6C136-3405-C345-84E9-6926AADE354A}" presName="descendantText" presStyleLbl="alignAcc1" presStyleIdx="2" presStyleCnt="4">
        <dgm:presLayoutVars>
          <dgm:bulletEnabled val="1"/>
        </dgm:presLayoutVars>
      </dgm:prSet>
      <dgm:spPr/>
    </dgm:pt>
    <dgm:pt modelId="{998211AC-A36A-684C-BDCD-172009C4A4CA}" type="pres">
      <dgm:prSet presAssocID="{D4CE4717-2C86-7949-8129-C3B2C98C58B5}" presName="sp" presStyleCnt="0"/>
      <dgm:spPr/>
    </dgm:pt>
    <dgm:pt modelId="{8A7BF2C0-272C-BE45-9947-DFE8B0D04BAD}" type="pres">
      <dgm:prSet presAssocID="{4D481EF6-A408-0B46-8FCB-A192184AD5CB}" presName="composite" presStyleCnt="0"/>
      <dgm:spPr/>
    </dgm:pt>
    <dgm:pt modelId="{80798D84-1111-3844-862A-F8CD858797B9}" type="pres">
      <dgm:prSet presAssocID="{4D481EF6-A408-0B46-8FCB-A192184AD5C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5C352A7-A739-C64D-8E72-27C781F4FE55}" type="pres">
      <dgm:prSet presAssocID="{4D481EF6-A408-0B46-8FCB-A192184AD5CB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0542D01-B5AB-E446-AB11-ED44F004B527}" srcId="{4D481EF6-A408-0B46-8FCB-A192184AD5CB}" destId="{72C28D82-6AA0-C643-9FA8-3019AA063B79}" srcOrd="0" destOrd="0" parTransId="{A2DECEB2-3DB9-764F-832A-08023D9961E4}" sibTransId="{A8B82AD3-4D2B-4C40-B31D-016C123891F9}"/>
    <dgm:cxn modelId="{1AB1A204-777C-4E4C-9B38-19A23CEA5634}" srcId="{F31F6ADB-169B-544E-8717-D63EACCFDB02}" destId="{473A3338-E833-B549-8F72-77B798ED4095}" srcOrd="1" destOrd="0" parTransId="{39D419D6-6D6F-FF46-8648-18535CDA771F}" sibTransId="{7662A67D-BD47-9D4E-BDFB-DFABF8125E4F}"/>
    <dgm:cxn modelId="{4F797859-A1E9-5C4D-AB8D-1E39C76A7524}" srcId="{164CE94B-1B41-2E47-85E2-DEB86F29640A}" destId="{C6A12A18-F615-C24E-807C-D3C8A09752C7}" srcOrd="0" destOrd="0" parTransId="{E398D2AE-CD9B-FF4E-B352-927F4FB5CD18}" sibTransId="{F5C5E007-A42C-C64C-B173-ABDA850353E0}"/>
    <dgm:cxn modelId="{9A5E615C-5D05-7742-A379-B5615408A2C3}" type="presOf" srcId="{C6A12A18-F615-C24E-807C-D3C8A09752C7}" destId="{111CBE6D-5747-FB43-B99E-50E195B73E6F}" srcOrd="0" destOrd="0" presId="urn:microsoft.com/office/officeart/2005/8/layout/chevron2"/>
    <dgm:cxn modelId="{CD1AB869-FC8C-2E43-B07C-1C35BA59A82C}" srcId="{F31F6ADB-169B-544E-8717-D63EACCFDB02}" destId="{4D481EF6-A408-0B46-8FCB-A192184AD5CB}" srcOrd="3" destOrd="0" parTransId="{B5650D6C-2066-3E48-B114-C850D6017FED}" sibTransId="{3850F3CF-B1C1-544C-B150-D14492B81A79}"/>
    <dgm:cxn modelId="{77F2776A-2A7B-7144-8C8E-42366C9680AE}" srcId="{473A3338-E833-B549-8F72-77B798ED4095}" destId="{BE6CF897-B00E-3544-B93D-F11F7069987F}" srcOrd="0" destOrd="0" parTransId="{19520899-5BEE-9F4A-AA9A-EAE72B2C4BA9}" sibTransId="{CE0AB846-87D5-0640-9916-B156CF852417}"/>
    <dgm:cxn modelId="{0194ED71-B535-344F-B2B5-4761E2924AE1}" srcId="{F31F6ADB-169B-544E-8717-D63EACCFDB02}" destId="{164CE94B-1B41-2E47-85E2-DEB86F29640A}" srcOrd="0" destOrd="0" parTransId="{DBB5A1E2-3E6B-5044-B371-959148A24738}" sibTransId="{ED949760-155D-3C42-8E2E-EA1627A5CDD3}"/>
    <dgm:cxn modelId="{E2E3B77E-DED4-0E4F-9244-D47AFA7943B0}" type="presOf" srcId="{164CE94B-1B41-2E47-85E2-DEB86F29640A}" destId="{67E7ED19-6C31-1C4B-9675-664EE9661666}" srcOrd="0" destOrd="0" presId="urn:microsoft.com/office/officeart/2005/8/layout/chevron2"/>
    <dgm:cxn modelId="{016EF97F-50A3-CF49-B8B0-49D1118C0201}" type="presOf" srcId="{473A3338-E833-B549-8F72-77B798ED4095}" destId="{2986A42C-45BD-0D43-B4D1-612E3DCA8B4F}" srcOrd="0" destOrd="0" presId="urn:microsoft.com/office/officeart/2005/8/layout/chevron2"/>
    <dgm:cxn modelId="{B85B4B82-850F-6341-B633-1A3D7E4F577D}" srcId="{DFF6C136-3405-C345-84E9-6926AADE354A}" destId="{083A7109-EA0B-0C46-9799-7EA79EE82C74}" srcOrd="0" destOrd="0" parTransId="{5BE496C7-CD49-5447-A1D7-C667ABA7E853}" sibTransId="{7F7D9DAF-677A-B745-B8A0-7B62284C250E}"/>
    <dgm:cxn modelId="{06653094-1BC8-0447-9256-5E942B8E2E48}" type="presOf" srcId="{F31F6ADB-169B-544E-8717-D63EACCFDB02}" destId="{7F8C8BA3-F99E-1E40-9F0B-E22978FF0487}" srcOrd="0" destOrd="0" presId="urn:microsoft.com/office/officeart/2005/8/layout/chevron2"/>
    <dgm:cxn modelId="{C123FE95-581C-4746-8582-2BDC93EB52EB}" type="presOf" srcId="{083A7109-EA0B-0C46-9799-7EA79EE82C74}" destId="{73D5997D-6233-724C-A7ED-D05635547495}" srcOrd="0" destOrd="0" presId="urn:microsoft.com/office/officeart/2005/8/layout/chevron2"/>
    <dgm:cxn modelId="{3AA125B9-B7FD-B147-A597-EAB0F996B363}" type="presOf" srcId="{DFF6C136-3405-C345-84E9-6926AADE354A}" destId="{382F6517-AF22-BC41-85F8-620DE84A510E}" srcOrd="0" destOrd="0" presId="urn:microsoft.com/office/officeart/2005/8/layout/chevron2"/>
    <dgm:cxn modelId="{747803CB-E1A6-624D-93C0-F9827AB417C2}" type="presOf" srcId="{BE6CF897-B00E-3544-B93D-F11F7069987F}" destId="{EE72D9C8-255C-B441-B1D5-8032964EC0E3}" srcOrd="0" destOrd="0" presId="urn:microsoft.com/office/officeart/2005/8/layout/chevron2"/>
    <dgm:cxn modelId="{6C7A8AE5-B489-6649-8E93-C1D1787BD6BF}" type="presOf" srcId="{72C28D82-6AA0-C643-9FA8-3019AA063B79}" destId="{D5C352A7-A739-C64D-8E72-27C781F4FE55}" srcOrd="0" destOrd="0" presId="urn:microsoft.com/office/officeart/2005/8/layout/chevron2"/>
    <dgm:cxn modelId="{722DF3E9-E9EC-4943-BCEB-2349818D0E86}" srcId="{F31F6ADB-169B-544E-8717-D63EACCFDB02}" destId="{DFF6C136-3405-C345-84E9-6926AADE354A}" srcOrd="2" destOrd="0" parTransId="{F2D94CAE-CC53-3348-80B2-3A13FCF0718E}" sibTransId="{D4CE4717-2C86-7949-8129-C3B2C98C58B5}"/>
    <dgm:cxn modelId="{8E0493FD-1F72-6843-9ADB-66E6AC14CBA5}" type="presOf" srcId="{4D481EF6-A408-0B46-8FCB-A192184AD5CB}" destId="{80798D84-1111-3844-862A-F8CD858797B9}" srcOrd="0" destOrd="0" presId="urn:microsoft.com/office/officeart/2005/8/layout/chevron2"/>
    <dgm:cxn modelId="{79331CA3-D560-274A-B547-B6B2FD084DA5}" type="presParOf" srcId="{7F8C8BA3-F99E-1E40-9F0B-E22978FF0487}" destId="{4522D373-195E-6A4D-9E45-1B5C4FFFE4A4}" srcOrd="0" destOrd="0" presId="urn:microsoft.com/office/officeart/2005/8/layout/chevron2"/>
    <dgm:cxn modelId="{9E786059-4A14-A84B-812A-DD8399656BAD}" type="presParOf" srcId="{4522D373-195E-6A4D-9E45-1B5C4FFFE4A4}" destId="{67E7ED19-6C31-1C4B-9675-664EE9661666}" srcOrd="0" destOrd="0" presId="urn:microsoft.com/office/officeart/2005/8/layout/chevron2"/>
    <dgm:cxn modelId="{968F7B32-2C24-2042-A044-A1608FD3E000}" type="presParOf" srcId="{4522D373-195E-6A4D-9E45-1B5C4FFFE4A4}" destId="{111CBE6D-5747-FB43-B99E-50E195B73E6F}" srcOrd="1" destOrd="0" presId="urn:microsoft.com/office/officeart/2005/8/layout/chevron2"/>
    <dgm:cxn modelId="{A50755A0-118D-2341-97DF-BD83466D86D7}" type="presParOf" srcId="{7F8C8BA3-F99E-1E40-9F0B-E22978FF0487}" destId="{F1EED5BC-D3E3-A445-8068-1A005476417D}" srcOrd="1" destOrd="0" presId="urn:microsoft.com/office/officeart/2005/8/layout/chevron2"/>
    <dgm:cxn modelId="{83307659-6D89-E14E-8272-EC3452F53A35}" type="presParOf" srcId="{7F8C8BA3-F99E-1E40-9F0B-E22978FF0487}" destId="{3CDDBFE5-DB05-0D4C-B694-9237F35AC413}" srcOrd="2" destOrd="0" presId="urn:microsoft.com/office/officeart/2005/8/layout/chevron2"/>
    <dgm:cxn modelId="{4F373729-366B-E243-89D2-7AC51B84079A}" type="presParOf" srcId="{3CDDBFE5-DB05-0D4C-B694-9237F35AC413}" destId="{2986A42C-45BD-0D43-B4D1-612E3DCA8B4F}" srcOrd="0" destOrd="0" presId="urn:microsoft.com/office/officeart/2005/8/layout/chevron2"/>
    <dgm:cxn modelId="{9C1C3B20-4A30-DC48-AF46-057559CBF3A8}" type="presParOf" srcId="{3CDDBFE5-DB05-0D4C-B694-9237F35AC413}" destId="{EE72D9C8-255C-B441-B1D5-8032964EC0E3}" srcOrd="1" destOrd="0" presId="urn:microsoft.com/office/officeart/2005/8/layout/chevron2"/>
    <dgm:cxn modelId="{5F7B3EEF-F56D-D846-B647-0D2B9E528725}" type="presParOf" srcId="{7F8C8BA3-F99E-1E40-9F0B-E22978FF0487}" destId="{AA4EB18F-92B8-5340-A7EE-9D8D71BFE9AE}" srcOrd="3" destOrd="0" presId="urn:microsoft.com/office/officeart/2005/8/layout/chevron2"/>
    <dgm:cxn modelId="{031C8E8D-5C8A-0644-A8F6-CB839BDDFC55}" type="presParOf" srcId="{7F8C8BA3-F99E-1E40-9F0B-E22978FF0487}" destId="{51CEDE1D-2A07-AA41-856B-2DEAB4340448}" srcOrd="4" destOrd="0" presId="urn:microsoft.com/office/officeart/2005/8/layout/chevron2"/>
    <dgm:cxn modelId="{04D48AC3-654D-8D42-AD28-4408457FA415}" type="presParOf" srcId="{51CEDE1D-2A07-AA41-856B-2DEAB4340448}" destId="{382F6517-AF22-BC41-85F8-620DE84A510E}" srcOrd="0" destOrd="0" presId="urn:microsoft.com/office/officeart/2005/8/layout/chevron2"/>
    <dgm:cxn modelId="{8869D91E-B001-A143-8192-99F5CC169771}" type="presParOf" srcId="{51CEDE1D-2A07-AA41-856B-2DEAB4340448}" destId="{73D5997D-6233-724C-A7ED-D05635547495}" srcOrd="1" destOrd="0" presId="urn:microsoft.com/office/officeart/2005/8/layout/chevron2"/>
    <dgm:cxn modelId="{9EFEC926-3171-B14D-B40B-63CCACE6311C}" type="presParOf" srcId="{7F8C8BA3-F99E-1E40-9F0B-E22978FF0487}" destId="{998211AC-A36A-684C-BDCD-172009C4A4CA}" srcOrd="5" destOrd="0" presId="urn:microsoft.com/office/officeart/2005/8/layout/chevron2"/>
    <dgm:cxn modelId="{3FB784B5-E6AE-7A42-B022-10AA2F60130C}" type="presParOf" srcId="{7F8C8BA3-F99E-1E40-9F0B-E22978FF0487}" destId="{8A7BF2C0-272C-BE45-9947-DFE8B0D04BAD}" srcOrd="6" destOrd="0" presId="urn:microsoft.com/office/officeart/2005/8/layout/chevron2"/>
    <dgm:cxn modelId="{730A11FA-339B-B742-930A-3E48D1457FD7}" type="presParOf" srcId="{8A7BF2C0-272C-BE45-9947-DFE8B0D04BAD}" destId="{80798D84-1111-3844-862A-F8CD858797B9}" srcOrd="0" destOrd="0" presId="urn:microsoft.com/office/officeart/2005/8/layout/chevron2"/>
    <dgm:cxn modelId="{549F7A8E-3FF4-5D47-90F4-71B8E6B77C58}" type="presParOf" srcId="{8A7BF2C0-272C-BE45-9947-DFE8B0D04BAD}" destId="{D5C352A7-A739-C64D-8E72-27C781F4FE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1F6ADB-169B-544E-8717-D63EACCFDB02}" type="doc">
      <dgm:prSet loTypeId="urn:microsoft.com/office/officeart/2005/8/layout/chevron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4CE94B-1B41-2E47-85E2-DEB86F29640A}">
      <dgm:prSet phldrT="[Text]"/>
      <dgm:spPr/>
      <dgm:t>
        <a:bodyPr/>
        <a:lstStyle/>
        <a:p>
          <a:r>
            <a:rPr lang="en-US" altLang="zh-CN" b="1" dirty="0"/>
            <a:t>State</a:t>
          </a:r>
          <a:endParaRPr lang="en-US" b="1" dirty="0"/>
        </a:p>
      </dgm:t>
    </dgm:pt>
    <dgm:pt modelId="{DBB5A1E2-3E6B-5044-B371-959148A24738}" type="parTrans" cxnId="{0194ED71-B535-344F-B2B5-4761E2924AE1}">
      <dgm:prSet/>
      <dgm:spPr/>
      <dgm:t>
        <a:bodyPr/>
        <a:lstStyle/>
        <a:p>
          <a:endParaRPr lang="en-US"/>
        </a:p>
      </dgm:t>
    </dgm:pt>
    <dgm:pt modelId="{ED949760-155D-3C42-8E2E-EA1627A5CDD3}" type="sibTrans" cxnId="{0194ED71-B535-344F-B2B5-4761E2924AE1}">
      <dgm:prSet/>
      <dgm:spPr/>
      <dgm:t>
        <a:bodyPr/>
        <a:lstStyle/>
        <a:p>
          <a:endParaRPr lang="en-US"/>
        </a:p>
      </dgm:t>
    </dgm:pt>
    <dgm:pt modelId="{C6A12A18-F615-C24E-807C-D3C8A09752C7}">
      <dgm:prSet phldrT="[Text]" custT="1"/>
      <dgm:spPr/>
      <dgm:t>
        <a:bodyPr/>
        <a:lstStyle/>
        <a:p>
          <a:r>
            <a:rPr lang="en-US" altLang="zh-CN" sz="2400" dirty="0"/>
            <a:t>State</a:t>
          </a:r>
          <a:r>
            <a:rPr lang="zh-CN" altLang="en-US" sz="2400" dirty="0"/>
            <a:t> </a:t>
          </a:r>
          <a:r>
            <a:rPr lang="en-US" altLang="zh-CN" sz="2400" dirty="0"/>
            <a:t>hypothesis</a:t>
          </a:r>
          <a:r>
            <a:rPr lang="zh-CN" altLang="en-US" sz="2400" dirty="0"/>
            <a:t> </a:t>
          </a:r>
          <a:r>
            <a:rPr lang="en-US" altLang="zh-CN" sz="2400" dirty="0"/>
            <a:t>(H</a:t>
          </a:r>
          <a:r>
            <a:rPr lang="en-US" altLang="zh-CN" sz="2400" baseline="-25000" dirty="0"/>
            <a:t>0</a:t>
          </a:r>
          <a:r>
            <a:rPr lang="zh-CN" altLang="en-US" sz="2400" dirty="0"/>
            <a:t> </a:t>
          </a:r>
          <a:r>
            <a:rPr lang="en-US" altLang="zh-CN" sz="2400" dirty="0"/>
            <a:t>vs</a:t>
          </a:r>
          <a:r>
            <a:rPr lang="zh-CN" altLang="en-US" sz="2400" dirty="0"/>
            <a:t> </a:t>
          </a:r>
          <a:r>
            <a:rPr lang="en-US" altLang="zh-CN" sz="2400" dirty="0"/>
            <a:t>H</a:t>
          </a:r>
          <a:r>
            <a:rPr lang="en-US" altLang="zh-CN" sz="2400" baseline="-25000" dirty="0"/>
            <a:t>1</a:t>
          </a:r>
          <a:r>
            <a:rPr lang="en-US" altLang="zh-CN" sz="2400" dirty="0"/>
            <a:t>)</a:t>
          </a:r>
          <a:endParaRPr lang="en-US" sz="2400" dirty="0"/>
        </a:p>
      </dgm:t>
    </dgm:pt>
    <dgm:pt modelId="{E398D2AE-CD9B-FF4E-B352-927F4FB5CD18}" type="parTrans" cxnId="{4F797859-A1E9-5C4D-AB8D-1E39C76A7524}">
      <dgm:prSet/>
      <dgm:spPr/>
      <dgm:t>
        <a:bodyPr/>
        <a:lstStyle/>
        <a:p>
          <a:endParaRPr lang="en-US"/>
        </a:p>
      </dgm:t>
    </dgm:pt>
    <dgm:pt modelId="{F5C5E007-A42C-C64C-B173-ABDA850353E0}" type="sibTrans" cxnId="{4F797859-A1E9-5C4D-AB8D-1E39C76A7524}">
      <dgm:prSet/>
      <dgm:spPr/>
      <dgm:t>
        <a:bodyPr/>
        <a:lstStyle/>
        <a:p>
          <a:endParaRPr lang="en-US"/>
        </a:p>
      </dgm:t>
    </dgm:pt>
    <dgm:pt modelId="{473A3338-E833-B549-8F72-77B798ED4095}">
      <dgm:prSet phldrT="[Text]"/>
      <dgm:spPr/>
      <dgm:t>
        <a:bodyPr/>
        <a:lstStyle/>
        <a:p>
          <a:r>
            <a:rPr lang="en-US" b="1"/>
            <a:t>Sig</a:t>
          </a:r>
          <a:r>
            <a:rPr lang="en-US" altLang="zh-CN" b="1"/>
            <a:t>.</a:t>
          </a:r>
          <a:endParaRPr lang="en-US" b="1"/>
        </a:p>
      </dgm:t>
    </dgm:pt>
    <dgm:pt modelId="{39D419D6-6D6F-FF46-8648-18535CDA771F}" type="parTrans" cxnId="{1AB1A204-777C-4E4C-9B38-19A23CEA5634}">
      <dgm:prSet/>
      <dgm:spPr/>
      <dgm:t>
        <a:bodyPr/>
        <a:lstStyle/>
        <a:p>
          <a:endParaRPr lang="en-US"/>
        </a:p>
      </dgm:t>
    </dgm:pt>
    <dgm:pt modelId="{7662A67D-BD47-9D4E-BDFB-DFABF8125E4F}" type="sibTrans" cxnId="{1AB1A204-777C-4E4C-9B38-19A23CEA563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E6CF897-B00E-3544-B93D-F11F7069987F}">
          <dgm:prSet phldrT="[Text]" custT="1"/>
          <dgm:spPr/>
          <dgm:t>
            <a:bodyPr/>
            <a:lstStyle/>
            <a:p>
              <a:r>
                <a:rPr lang="en-US" altLang="zh-CN" sz="2400" dirty="0"/>
                <a:t>Set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significance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level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(</a:t>
              </a:r>
              <a14:m>
                <m:oMath xmlns:m="http://schemas.openxmlformats.org/officeDocument/2006/math">
                  <m:r>
                    <a:rPr lang="en-US" altLang="zh-CN" sz="2400" b="1" i="1" smtClean="0"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Cambria Math" panose="02040503050406030204" pitchFamily="18" charset="0"/>
                      <a:ea typeface="Calibri" panose="020F0502020204030204" pitchFamily="34" charset="0"/>
                    </a:rPr>
                    <m:t>𝜶</m:t>
                  </m:r>
                </m:oMath>
              </a14:m>
              <a:r>
                <a:rPr lang="en-US" altLang="zh-CN" sz="2400" dirty="0"/>
                <a:t>),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decide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critical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region</a:t>
              </a:r>
              <a:endParaRPr lang="en-US" sz="2400" dirty="0"/>
            </a:p>
          </dgm:t>
        </dgm:pt>
      </mc:Choice>
      <mc:Fallback xmlns="">
        <dgm:pt modelId="{BE6CF897-B00E-3544-B93D-F11F7069987F}">
          <dgm:prSet phldrT="[Text]" custT="1"/>
          <dgm:spPr/>
          <dgm:t>
            <a:bodyPr/>
            <a:lstStyle/>
            <a:p>
              <a:r>
                <a:rPr lang="en-US" altLang="zh-CN" sz="2400" dirty="0"/>
                <a:t>Set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significance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level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(</a:t>
              </a:r>
              <a:r>
                <a:rPr lang="en-US" altLang="zh-CN" sz="2400" b="1" i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rPr>
                <a:t>𝜶</a:t>
              </a:r>
              <a:r>
                <a:rPr lang="en-US" altLang="zh-CN" sz="2400" dirty="0"/>
                <a:t>),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decide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critical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region</a:t>
              </a:r>
              <a:endParaRPr lang="en-US" sz="2400" dirty="0"/>
            </a:p>
          </dgm:t>
        </dgm:pt>
      </mc:Fallback>
    </mc:AlternateContent>
    <dgm:pt modelId="{19520899-5BEE-9F4A-AA9A-EAE72B2C4BA9}" type="parTrans" cxnId="{77F2776A-2A7B-7144-8C8E-42366C9680AE}">
      <dgm:prSet/>
      <dgm:spPr/>
      <dgm:t>
        <a:bodyPr/>
        <a:lstStyle/>
        <a:p>
          <a:endParaRPr lang="en-US"/>
        </a:p>
      </dgm:t>
    </dgm:pt>
    <dgm:pt modelId="{CE0AB846-87D5-0640-9916-B156CF852417}" type="sibTrans" cxnId="{77F2776A-2A7B-7144-8C8E-42366C9680AE}">
      <dgm:prSet/>
      <dgm:spPr/>
      <dgm:t>
        <a:bodyPr/>
        <a:lstStyle/>
        <a:p>
          <a:endParaRPr lang="en-US"/>
        </a:p>
      </dgm:t>
    </dgm:pt>
    <dgm:pt modelId="{DFF6C136-3405-C345-84E9-6926AADE354A}">
      <dgm:prSet phldrT="[Text]"/>
      <dgm:spPr/>
      <dgm:t>
        <a:bodyPr/>
        <a:lstStyle/>
        <a:p>
          <a:r>
            <a:rPr lang="en-US" altLang="zh-CN" b="1" dirty="0"/>
            <a:t>Calculate</a:t>
          </a:r>
          <a:endParaRPr lang="en-US" b="1" dirty="0"/>
        </a:p>
      </dgm:t>
    </dgm:pt>
    <dgm:pt modelId="{F2D94CAE-CC53-3348-80B2-3A13FCF0718E}" type="parTrans" cxnId="{722DF3E9-E9EC-4943-BCEB-2349818D0E86}">
      <dgm:prSet/>
      <dgm:spPr/>
      <dgm:t>
        <a:bodyPr/>
        <a:lstStyle/>
        <a:p>
          <a:endParaRPr lang="en-US"/>
        </a:p>
      </dgm:t>
    </dgm:pt>
    <dgm:pt modelId="{D4CE4717-2C86-7949-8129-C3B2C98C58B5}" type="sibTrans" cxnId="{722DF3E9-E9EC-4943-BCEB-2349818D0E86}">
      <dgm:prSet/>
      <dgm:spPr/>
      <dgm:t>
        <a:bodyPr/>
        <a:lstStyle/>
        <a:p>
          <a:endParaRPr lang="en-US"/>
        </a:p>
      </dgm:t>
    </dgm:pt>
    <dgm:pt modelId="{083A7109-EA0B-0C46-9799-7EA79EE82C74}">
      <dgm:prSet phldrT="[Text]" custT="1"/>
      <dgm:spPr/>
      <dgm:t>
        <a:bodyPr/>
        <a:lstStyle/>
        <a:p>
          <a:r>
            <a:rPr lang="en-US" altLang="zh-CN" sz="2400" dirty="0"/>
            <a:t>Collect</a:t>
          </a:r>
          <a:r>
            <a:rPr lang="zh-CN" altLang="en-US" sz="2400" dirty="0"/>
            <a:t> </a:t>
          </a:r>
          <a:r>
            <a:rPr lang="en-US" altLang="zh-CN" sz="2400" dirty="0"/>
            <a:t>sample</a:t>
          </a:r>
          <a:r>
            <a:rPr lang="zh-CN" altLang="en-US" sz="2400" dirty="0"/>
            <a:t> </a:t>
          </a:r>
          <a:r>
            <a:rPr lang="en-US" altLang="zh-CN" sz="2400" dirty="0"/>
            <a:t>and</a:t>
          </a:r>
          <a:r>
            <a:rPr lang="zh-CN" altLang="en-US" sz="2400" dirty="0"/>
            <a:t> </a:t>
          </a:r>
          <a:r>
            <a:rPr lang="en-US" altLang="zh-CN" sz="2400" dirty="0"/>
            <a:t>compute</a:t>
          </a:r>
          <a:r>
            <a:rPr lang="zh-CN" altLang="en-US" sz="2400" dirty="0"/>
            <a:t> </a:t>
          </a:r>
          <a:r>
            <a:rPr lang="en-US" altLang="zh-CN" sz="2400" dirty="0"/>
            <a:t>test</a:t>
          </a:r>
          <a:r>
            <a:rPr lang="zh-CN" altLang="en-US" sz="2400" dirty="0"/>
            <a:t> </a:t>
          </a:r>
          <a:r>
            <a:rPr lang="en-US" altLang="zh-CN" sz="2400" dirty="0"/>
            <a:t>statistics</a:t>
          </a:r>
          <a:r>
            <a:rPr lang="zh-CN" altLang="en-US" sz="2400" dirty="0"/>
            <a:t> </a:t>
          </a:r>
          <a:endParaRPr lang="en-US" sz="2400" dirty="0"/>
        </a:p>
      </dgm:t>
    </dgm:pt>
    <dgm:pt modelId="{5BE496C7-CD49-5447-A1D7-C667ABA7E853}" type="parTrans" cxnId="{B85B4B82-850F-6341-B633-1A3D7E4F577D}">
      <dgm:prSet/>
      <dgm:spPr/>
      <dgm:t>
        <a:bodyPr/>
        <a:lstStyle/>
        <a:p>
          <a:endParaRPr lang="en-US"/>
        </a:p>
      </dgm:t>
    </dgm:pt>
    <dgm:pt modelId="{7F7D9DAF-677A-B745-B8A0-7B62284C250E}" type="sibTrans" cxnId="{B85B4B82-850F-6341-B633-1A3D7E4F577D}">
      <dgm:prSet/>
      <dgm:spPr/>
      <dgm:t>
        <a:bodyPr/>
        <a:lstStyle/>
        <a:p>
          <a:endParaRPr lang="en-US"/>
        </a:p>
      </dgm:t>
    </dgm:pt>
    <dgm:pt modelId="{4D481EF6-A408-0B46-8FCB-A192184AD5CB}">
      <dgm:prSet phldrT="[Text]"/>
      <dgm:spPr/>
      <dgm:t>
        <a:bodyPr/>
        <a:lstStyle/>
        <a:p>
          <a:r>
            <a:rPr lang="en-US" altLang="zh-CN" b="1" dirty="0"/>
            <a:t>Decide</a:t>
          </a:r>
          <a:endParaRPr lang="en-US" b="1" dirty="0"/>
        </a:p>
      </dgm:t>
    </dgm:pt>
    <dgm:pt modelId="{B5650D6C-2066-3E48-B114-C850D6017FED}" type="parTrans" cxnId="{CD1AB869-FC8C-2E43-B07C-1C35BA59A82C}">
      <dgm:prSet/>
      <dgm:spPr/>
      <dgm:t>
        <a:bodyPr/>
        <a:lstStyle/>
        <a:p>
          <a:endParaRPr lang="en-US"/>
        </a:p>
      </dgm:t>
    </dgm:pt>
    <dgm:pt modelId="{3850F3CF-B1C1-544C-B150-D14492B81A79}" type="sibTrans" cxnId="{CD1AB869-FC8C-2E43-B07C-1C35BA59A82C}">
      <dgm:prSet/>
      <dgm:spPr/>
      <dgm:t>
        <a:bodyPr/>
        <a:lstStyle/>
        <a:p>
          <a:endParaRPr lang="en-US"/>
        </a:p>
      </dgm:t>
    </dgm:pt>
    <dgm:pt modelId="{72C28D82-6AA0-C643-9FA8-3019AA063B79}">
      <dgm:prSet phldrT="[Text]" custT="1"/>
      <dgm:spPr/>
      <dgm:t>
        <a:bodyPr/>
        <a:lstStyle/>
        <a:p>
          <a:r>
            <a:rPr lang="en-US" altLang="zh-CN" sz="2400" dirty="0"/>
            <a:t>whether</a:t>
          </a:r>
          <a:r>
            <a:rPr lang="zh-CN" altLang="en-US" sz="2400" dirty="0"/>
            <a:t> </a:t>
          </a:r>
          <a:r>
            <a:rPr lang="en-US" altLang="zh-CN" sz="2400" dirty="0"/>
            <a:t>reject</a:t>
          </a:r>
          <a:r>
            <a:rPr lang="zh-CN" altLang="en-US" sz="2400" dirty="0"/>
            <a:t> </a:t>
          </a:r>
          <a:r>
            <a:rPr lang="en-US" altLang="zh-CN" sz="2400" dirty="0"/>
            <a:t>/</a:t>
          </a:r>
          <a:r>
            <a:rPr lang="zh-CN" altLang="en-US" sz="2400" dirty="0"/>
            <a:t> </a:t>
          </a:r>
          <a:r>
            <a:rPr lang="en-US" altLang="zh-CN" sz="2400" dirty="0"/>
            <a:t>fail</a:t>
          </a:r>
          <a:r>
            <a:rPr lang="zh-CN" altLang="en-US" sz="2400" dirty="0"/>
            <a:t> </a:t>
          </a:r>
          <a:r>
            <a:rPr lang="en-US" altLang="zh-CN" sz="2400" dirty="0"/>
            <a:t>to</a:t>
          </a:r>
          <a:r>
            <a:rPr lang="zh-CN" altLang="en-US" sz="2400" dirty="0"/>
            <a:t> </a:t>
          </a:r>
          <a:r>
            <a:rPr lang="en-US" altLang="zh-CN" sz="2400" dirty="0"/>
            <a:t>reject</a:t>
          </a:r>
          <a:r>
            <a:rPr lang="zh-CN" altLang="en-US" sz="2400" dirty="0"/>
            <a:t> </a:t>
          </a:r>
          <a:r>
            <a:rPr lang="en-US" altLang="zh-CN" sz="2400" dirty="0"/>
            <a:t>H</a:t>
          </a:r>
          <a:r>
            <a:rPr lang="en-US" altLang="zh-CN" sz="2400" baseline="-25000" dirty="0"/>
            <a:t>0</a:t>
          </a:r>
          <a:endParaRPr lang="en-US" sz="2400" baseline="-25000" dirty="0"/>
        </a:p>
      </dgm:t>
    </dgm:pt>
    <dgm:pt modelId="{A2DECEB2-3DB9-764F-832A-08023D9961E4}" type="parTrans" cxnId="{D0542D01-B5AB-E446-AB11-ED44F004B527}">
      <dgm:prSet/>
      <dgm:spPr/>
      <dgm:t>
        <a:bodyPr/>
        <a:lstStyle/>
        <a:p>
          <a:endParaRPr lang="en-US"/>
        </a:p>
      </dgm:t>
    </dgm:pt>
    <dgm:pt modelId="{A8B82AD3-4D2B-4C40-B31D-016C123891F9}" type="sibTrans" cxnId="{D0542D01-B5AB-E446-AB11-ED44F004B527}">
      <dgm:prSet/>
      <dgm:spPr/>
      <dgm:t>
        <a:bodyPr/>
        <a:lstStyle/>
        <a:p>
          <a:endParaRPr lang="en-US"/>
        </a:p>
      </dgm:t>
    </dgm:pt>
    <dgm:pt modelId="{7F8C8BA3-F99E-1E40-9F0B-E22978FF0487}" type="pres">
      <dgm:prSet presAssocID="{F31F6ADB-169B-544E-8717-D63EACCFDB02}" presName="linearFlow" presStyleCnt="0">
        <dgm:presLayoutVars>
          <dgm:dir/>
          <dgm:animLvl val="lvl"/>
          <dgm:resizeHandles val="exact"/>
        </dgm:presLayoutVars>
      </dgm:prSet>
      <dgm:spPr/>
    </dgm:pt>
    <dgm:pt modelId="{4522D373-195E-6A4D-9E45-1B5C4FFFE4A4}" type="pres">
      <dgm:prSet presAssocID="{164CE94B-1B41-2E47-85E2-DEB86F29640A}" presName="composite" presStyleCnt="0"/>
      <dgm:spPr/>
    </dgm:pt>
    <dgm:pt modelId="{67E7ED19-6C31-1C4B-9675-664EE9661666}" type="pres">
      <dgm:prSet presAssocID="{164CE94B-1B41-2E47-85E2-DEB86F29640A}" presName="parentText" presStyleLbl="alignNode1" presStyleIdx="0" presStyleCnt="4" custScaleX="172367">
        <dgm:presLayoutVars>
          <dgm:chMax val="1"/>
          <dgm:bulletEnabled val="1"/>
        </dgm:presLayoutVars>
      </dgm:prSet>
      <dgm:spPr/>
    </dgm:pt>
    <dgm:pt modelId="{111CBE6D-5747-FB43-B99E-50E195B73E6F}" type="pres">
      <dgm:prSet presAssocID="{164CE94B-1B41-2E47-85E2-DEB86F29640A}" presName="descendantText" presStyleLbl="alignAcc1" presStyleIdx="0" presStyleCnt="4" custScaleX="93718">
        <dgm:presLayoutVars>
          <dgm:bulletEnabled val="1"/>
        </dgm:presLayoutVars>
      </dgm:prSet>
      <dgm:spPr/>
    </dgm:pt>
    <dgm:pt modelId="{F1EED5BC-D3E3-A445-8068-1A005476417D}" type="pres">
      <dgm:prSet presAssocID="{ED949760-155D-3C42-8E2E-EA1627A5CDD3}" presName="sp" presStyleCnt="0"/>
      <dgm:spPr/>
    </dgm:pt>
    <dgm:pt modelId="{3CDDBFE5-DB05-0D4C-B694-9237F35AC413}" type="pres">
      <dgm:prSet presAssocID="{473A3338-E833-B549-8F72-77B798ED4095}" presName="composite" presStyleCnt="0"/>
      <dgm:spPr/>
    </dgm:pt>
    <dgm:pt modelId="{2986A42C-45BD-0D43-B4D1-612E3DCA8B4F}" type="pres">
      <dgm:prSet presAssocID="{473A3338-E833-B549-8F72-77B798ED4095}" presName="parentText" presStyleLbl="alignNode1" presStyleIdx="1" presStyleCnt="4" custScaleX="172367">
        <dgm:presLayoutVars>
          <dgm:chMax val="1"/>
          <dgm:bulletEnabled val="1"/>
        </dgm:presLayoutVars>
      </dgm:prSet>
      <dgm:spPr/>
    </dgm:pt>
    <dgm:pt modelId="{EE72D9C8-255C-B441-B1D5-8032964EC0E3}" type="pres">
      <dgm:prSet presAssocID="{473A3338-E833-B549-8F72-77B798ED4095}" presName="descendantText" presStyleLbl="alignAcc1" presStyleIdx="1" presStyleCnt="4" custScaleX="93718">
        <dgm:presLayoutVars>
          <dgm:bulletEnabled val="1"/>
        </dgm:presLayoutVars>
      </dgm:prSet>
      <dgm:spPr/>
    </dgm:pt>
    <dgm:pt modelId="{AA4EB18F-92B8-5340-A7EE-9D8D71BFE9AE}" type="pres">
      <dgm:prSet presAssocID="{7662A67D-BD47-9D4E-BDFB-DFABF8125E4F}" presName="sp" presStyleCnt="0"/>
      <dgm:spPr/>
    </dgm:pt>
    <dgm:pt modelId="{51CEDE1D-2A07-AA41-856B-2DEAB4340448}" type="pres">
      <dgm:prSet presAssocID="{DFF6C136-3405-C345-84E9-6926AADE354A}" presName="composite" presStyleCnt="0"/>
      <dgm:spPr/>
    </dgm:pt>
    <dgm:pt modelId="{382F6517-AF22-BC41-85F8-620DE84A510E}" type="pres">
      <dgm:prSet presAssocID="{DFF6C136-3405-C345-84E9-6926AADE354A}" presName="parentText" presStyleLbl="alignNode1" presStyleIdx="2" presStyleCnt="4" custScaleX="172367">
        <dgm:presLayoutVars>
          <dgm:chMax val="1"/>
          <dgm:bulletEnabled val="1"/>
        </dgm:presLayoutVars>
      </dgm:prSet>
      <dgm:spPr/>
    </dgm:pt>
    <dgm:pt modelId="{73D5997D-6233-724C-A7ED-D05635547495}" type="pres">
      <dgm:prSet presAssocID="{DFF6C136-3405-C345-84E9-6926AADE354A}" presName="descendantText" presStyleLbl="alignAcc1" presStyleIdx="2" presStyleCnt="4" custScaleX="93718">
        <dgm:presLayoutVars>
          <dgm:bulletEnabled val="1"/>
        </dgm:presLayoutVars>
      </dgm:prSet>
      <dgm:spPr/>
    </dgm:pt>
    <dgm:pt modelId="{998211AC-A36A-684C-BDCD-172009C4A4CA}" type="pres">
      <dgm:prSet presAssocID="{D4CE4717-2C86-7949-8129-C3B2C98C58B5}" presName="sp" presStyleCnt="0"/>
      <dgm:spPr/>
    </dgm:pt>
    <dgm:pt modelId="{8A7BF2C0-272C-BE45-9947-DFE8B0D04BAD}" type="pres">
      <dgm:prSet presAssocID="{4D481EF6-A408-0B46-8FCB-A192184AD5CB}" presName="composite" presStyleCnt="0"/>
      <dgm:spPr/>
    </dgm:pt>
    <dgm:pt modelId="{80798D84-1111-3844-862A-F8CD858797B9}" type="pres">
      <dgm:prSet presAssocID="{4D481EF6-A408-0B46-8FCB-A192184AD5CB}" presName="parentText" presStyleLbl="alignNode1" presStyleIdx="3" presStyleCnt="4" custScaleX="172367">
        <dgm:presLayoutVars>
          <dgm:chMax val="1"/>
          <dgm:bulletEnabled val="1"/>
        </dgm:presLayoutVars>
      </dgm:prSet>
      <dgm:spPr/>
    </dgm:pt>
    <dgm:pt modelId="{D5C352A7-A739-C64D-8E72-27C781F4FE55}" type="pres">
      <dgm:prSet presAssocID="{4D481EF6-A408-0B46-8FCB-A192184AD5CB}" presName="descendantText" presStyleLbl="alignAcc1" presStyleIdx="3" presStyleCnt="4" custScaleX="93718">
        <dgm:presLayoutVars>
          <dgm:bulletEnabled val="1"/>
        </dgm:presLayoutVars>
      </dgm:prSet>
      <dgm:spPr/>
    </dgm:pt>
  </dgm:ptLst>
  <dgm:cxnLst>
    <dgm:cxn modelId="{D0542D01-B5AB-E446-AB11-ED44F004B527}" srcId="{4D481EF6-A408-0B46-8FCB-A192184AD5CB}" destId="{72C28D82-6AA0-C643-9FA8-3019AA063B79}" srcOrd="0" destOrd="0" parTransId="{A2DECEB2-3DB9-764F-832A-08023D9961E4}" sibTransId="{A8B82AD3-4D2B-4C40-B31D-016C123891F9}"/>
    <dgm:cxn modelId="{1AB1A204-777C-4E4C-9B38-19A23CEA5634}" srcId="{F31F6ADB-169B-544E-8717-D63EACCFDB02}" destId="{473A3338-E833-B549-8F72-77B798ED4095}" srcOrd="1" destOrd="0" parTransId="{39D419D6-6D6F-FF46-8648-18535CDA771F}" sibTransId="{7662A67D-BD47-9D4E-BDFB-DFABF8125E4F}"/>
    <dgm:cxn modelId="{4F797859-A1E9-5C4D-AB8D-1E39C76A7524}" srcId="{164CE94B-1B41-2E47-85E2-DEB86F29640A}" destId="{C6A12A18-F615-C24E-807C-D3C8A09752C7}" srcOrd="0" destOrd="0" parTransId="{E398D2AE-CD9B-FF4E-B352-927F4FB5CD18}" sibTransId="{F5C5E007-A42C-C64C-B173-ABDA850353E0}"/>
    <dgm:cxn modelId="{9A5E615C-5D05-7742-A379-B5615408A2C3}" type="presOf" srcId="{C6A12A18-F615-C24E-807C-D3C8A09752C7}" destId="{111CBE6D-5747-FB43-B99E-50E195B73E6F}" srcOrd="0" destOrd="0" presId="urn:microsoft.com/office/officeart/2005/8/layout/chevron2"/>
    <dgm:cxn modelId="{CD1AB869-FC8C-2E43-B07C-1C35BA59A82C}" srcId="{F31F6ADB-169B-544E-8717-D63EACCFDB02}" destId="{4D481EF6-A408-0B46-8FCB-A192184AD5CB}" srcOrd="3" destOrd="0" parTransId="{B5650D6C-2066-3E48-B114-C850D6017FED}" sibTransId="{3850F3CF-B1C1-544C-B150-D14492B81A79}"/>
    <dgm:cxn modelId="{77F2776A-2A7B-7144-8C8E-42366C9680AE}" srcId="{473A3338-E833-B549-8F72-77B798ED4095}" destId="{BE6CF897-B00E-3544-B93D-F11F7069987F}" srcOrd="0" destOrd="0" parTransId="{19520899-5BEE-9F4A-AA9A-EAE72B2C4BA9}" sibTransId="{CE0AB846-87D5-0640-9916-B156CF852417}"/>
    <dgm:cxn modelId="{0194ED71-B535-344F-B2B5-4761E2924AE1}" srcId="{F31F6ADB-169B-544E-8717-D63EACCFDB02}" destId="{164CE94B-1B41-2E47-85E2-DEB86F29640A}" srcOrd="0" destOrd="0" parTransId="{DBB5A1E2-3E6B-5044-B371-959148A24738}" sibTransId="{ED949760-155D-3C42-8E2E-EA1627A5CDD3}"/>
    <dgm:cxn modelId="{E2E3B77E-DED4-0E4F-9244-D47AFA7943B0}" type="presOf" srcId="{164CE94B-1B41-2E47-85E2-DEB86F29640A}" destId="{67E7ED19-6C31-1C4B-9675-664EE9661666}" srcOrd="0" destOrd="0" presId="urn:microsoft.com/office/officeart/2005/8/layout/chevron2"/>
    <dgm:cxn modelId="{016EF97F-50A3-CF49-B8B0-49D1118C0201}" type="presOf" srcId="{473A3338-E833-B549-8F72-77B798ED4095}" destId="{2986A42C-45BD-0D43-B4D1-612E3DCA8B4F}" srcOrd="0" destOrd="0" presId="urn:microsoft.com/office/officeart/2005/8/layout/chevron2"/>
    <dgm:cxn modelId="{B85B4B82-850F-6341-B633-1A3D7E4F577D}" srcId="{DFF6C136-3405-C345-84E9-6926AADE354A}" destId="{083A7109-EA0B-0C46-9799-7EA79EE82C74}" srcOrd="0" destOrd="0" parTransId="{5BE496C7-CD49-5447-A1D7-C667ABA7E853}" sibTransId="{7F7D9DAF-677A-B745-B8A0-7B62284C250E}"/>
    <dgm:cxn modelId="{06653094-1BC8-0447-9256-5E942B8E2E48}" type="presOf" srcId="{F31F6ADB-169B-544E-8717-D63EACCFDB02}" destId="{7F8C8BA3-F99E-1E40-9F0B-E22978FF0487}" srcOrd="0" destOrd="0" presId="urn:microsoft.com/office/officeart/2005/8/layout/chevron2"/>
    <dgm:cxn modelId="{C123FE95-581C-4746-8582-2BDC93EB52EB}" type="presOf" srcId="{083A7109-EA0B-0C46-9799-7EA79EE82C74}" destId="{73D5997D-6233-724C-A7ED-D05635547495}" srcOrd="0" destOrd="0" presId="urn:microsoft.com/office/officeart/2005/8/layout/chevron2"/>
    <dgm:cxn modelId="{3AA125B9-B7FD-B147-A597-EAB0F996B363}" type="presOf" srcId="{DFF6C136-3405-C345-84E9-6926AADE354A}" destId="{382F6517-AF22-BC41-85F8-620DE84A510E}" srcOrd="0" destOrd="0" presId="urn:microsoft.com/office/officeart/2005/8/layout/chevron2"/>
    <dgm:cxn modelId="{747803CB-E1A6-624D-93C0-F9827AB417C2}" type="presOf" srcId="{BE6CF897-B00E-3544-B93D-F11F7069987F}" destId="{EE72D9C8-255C-B441-B1D5-8032964EC0E3}" srcOrd="0" destOrd="0" presId="urn:microsoft.com/office/officeart/2005/8/layout/chevron2"/>
    <dgm:cxn modelId="{6C7A8AE5-B489-6649-8E93-C1D1787BD6BF}" type="presOf" srcId="{72C28D82-6AA0-C643-9FA8-3019AA063B79}" destId="{D5C352A7-A739-C64D-8E72-27C781F4FE55}" srcOrd="0" destOrd="0" presId="urn:microsoft.com/office/officeart/2005/8/layout/chevron2"/>
    <dgm:cxn modelId="{722DF3E9-E9EC-4943-BCEB-2349818D0E86}" srcId="{F31F6ADB-169B-544E-8717-D63EACCFDB02}" destId="{DFF6C136-3405-C345-84E9-6926AADE354A}" srcOrd="2" destOrd="0" parTransId="{F2D94CAE-CC53-3348-80B2-3A13FCF0718E}" sibTransId="{D4CE4717-2C86-7949-8129-C3B2C98C58B5}"/>
    <dgm:cxn modelId="{8E0493FD-1F72-6843-9ADB-66E6AC14CBA5}" type="presOf" srcId="{4D481EF6-A408-0B46-8FCB-A192184AD5CB}" destId="{80798D84-1111-3844-862A-F8CD858797B9}" srcOrd="0" destOrd="0" presId="urn:microsoft.com/office/officeart/2005/8/layout/chevron2"/>
    <dgm:cxn modelId="{79331CA3-D560-274A-B547-B6B2FD084DA5}" type="presParOf" srcId="{7F8C8BA3-F99E-1E40-9F0B-E22978FF0487}" destId="{4522D373-195E-6A4D-9E45-1B5C4FFFE4A4}" srcOrd="0" destOrd="0" presId="urn:microsoft.com/office/officeart/2005/8/layout/chevron2"/>
    <dgm:cxn modelId="{9E786059-4A14-A84B-812A-DD8399656BAD}" type="presParOf" srcId="{4522D373-195E-6A4D-9E45-1B5C4FFFE4A4}" destId="{67E7ED19-6C31-1C4B-9675-664EE9661666}" srcOrd="0" destOrd="0" presId="urn:microsoft.com/office/officeart/2005/8/layout/chevron2"/>
    <dgm:cxn modelId="{968F7B32-2C24-2042-A044-A1608FD3E000}" type="presParOf" srcId="{4522D373-195E-6A4D-9E45-1B5C4FFFE4A4}" destId="{111CBE6D-5747-FB43-B99E-50E195B73E6F}" srcOrd="1" destOrd="0" presId="urn:microsoft.com/office/officeart/2005/8/layout/chevron2"/>
    <dgm:cxn modelId="{A50755A0-118D-2341-97DF-BD83466D86D7}" type="presParOf" srcId="{7F8C8BA3-F99E-1E40-9F0B-E22978FF0487}" destId="{F1EED5BC-D3E3-A445-8068-1A005476417D}" srcOrd="1" destOrd="0" presId="urn:microsoft.com/office/officeart/2005/8/layout/chevron2"/>
    <dgm:cxn modelId="{83307659-6D89-E14E-8272-EC3452F53A35}" type="presParOf" srcId="{7F8C8BA3-F99E-1E40-9F0B-E22978FF0487}" destId="{3CDDBFE5-DB05-0D4C-B694-9237F35AC413}" srcOrd="2" destOrd="0" presId="urn:microsoft.com/office/officeart/2005/8/layout/chevron2"/>
    <dgm:cxn modelId="{4F373729-366B-E243-89D2-7AC51B84079A}" type="presParOf" srcId="{3CDDBFE5-DB05-0D4C-B694-9237F35AC413}" destId="{2986A42C-45BD-0D43-B4D1-612E3DCA8B4F}" srcOrd="0" destOrd="0" presId="urn:microsoft.com/office/officeart/2005/8/layout/chevron2"/>
    <dgm:cxn modelId="{9C1C3B20-4A30-DC48-AF46-057559CBF3A8}" type="presParOf" srcId="{3CDDBFE5-DB05-0D4C-B694-9237F35AC413}" destId="{EE72D9C8-255C-B441-B1D5-8032964EC0E3}" srcOrd="1" destOrd="0" presId="urn:microsoft.com/office/officeart/2005/8/layout/chevron2"/>
    <dgm:cxn modelId="{5F7B3EEF-F56D-D846-B647-0D2B9E528725}" type="presParOf" srcId="{7F8C8BA3-F99E-1E40-9F0B-E22978FF0487}" destId="{AA4EB18F-92B8-5340-A7EE-9D8D71BFE9AE}" srcOrd="3" destOrd="0" presId="urn:microsoft.com/office/officeart/2005/8/layout/chevron2"/>
    <dgm:cxn modelId="{031C8E8D-5C8A-0644-A8F6-CB839BDDFC55}" type="presParOf" srcId="{7F8C8BA3-F99E-1E40-9F0B-E22978FF0487}" destId="{51CEDE1D-2A07-AA41-856B-2DEAB4340448}" srcOrd="4" destOrd="0" presId="urn:microsoft.com/office/officeart/2005/8/layout/chevron2"/>
    <dgm:cxn modelId="{04D48AC3-654D-8D42-AD28-4408457FA415}" type="presParOf" srcId="{51CEDE1D-2A07-AA41-856B-2DEAB4340448}" destId="{382F6517-AF22-BC41-85F8-620DE84A510E}" srcOrd="0" destOrd="0" presId="urn:microsoft.com/office/officeart/2005/8/layout/chevron2"/>
    <dgm:cxn modelId="{8869D91E-B001-A143-8192-99F5CC169771}" type="presParOf" srcId="{51CEDE1D-2A07-AA41-856B-2DEAB4340448}" destId="{73D5997D-6233-724C-A7ED-D05635547495}" srcOrd="1" destOrd="0" presId="urn:microsoft.com/office/officeart/2005/8/layout/chevron2"/>
    <dgm:cxn modelId="{9EFEC926-3171-B14D-B40B-63CCACE6311C}" type="presParOf" srcId="{7F8C8BA3-F99E-1E40-9F0B-E22978FF0487}" destId="{998211AC-A36A-684C-BDCD-172009C4A4CA}" srcOrd="5" destOrd="0" presId="urn:microsoft.com/office/officeart/2005/8/layout/chevron2"/>
    <dgm:cxn modelId="{3FB784B5-E6AE-7A42-B022-10AA2F60130C}" type="presParOf" srcId="{7F8C8BA3-F99E-1E40-9F0B-E22978FF0487}" destId="{8A7BF2C0-272C-BE45-9947-DFE8B0D04BAD}" srcOrd="6" destOrd="0" presId="urn:microsoft.com/office/officeart/2005/8/layout/chevron2"/>
    <dgm:cxn modelId="{730A11FA-339B-B742-930A-3E48D1457FD7}" type="presParOf" srcId="{8A7BF2C0-272C-BE45-9947-DFE8B0D04BAD}" destId="{80798D84-1111-3844-862A-F8CD858797B9}" srcOrd="0" destOrd="0" presId="urn:microsoft.com/office/officeart/2005/8/layout/chevron2"/>
    <dgm:cxn modelId="{549F7A8E-3FF4-5D47-90F4-71B8E6B77C58}" type="presParOf" srcId="{8A7BF2C0-272C-BE45-9947-DFE8B0D04BAD}" destId="{D5C352A7-A739-C64D-8E72-27C781F4FE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1F6ADB-169B-544E-8717-D63EACCFDB02}" type="doc">
      <dgm:prSet loTypeId="urn:microsoft.com/office/officeart/2005/8/layout/chevron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4CE94B-1B41-2E47-85E2-DEB86F29640A}">
      <dgm:prSet phldrT="[Text]"/>
      <dgm:spPr/>
      <dgm:t>
        <a:bodyPr/>
        <a:lstStyle/>
        <a:p>
          <a:r>
            <a:rPr lang="en-US" altLang="zh-CN" b="1" dirty="0"/>
            <a:t>State</a:t>
          </a:r>
          <a:endParaRPr lang="en-US" b="1" dirty="0"/>
        </a:p>
      </dgm:t>
    </dgm:pt>
    <dgm:pt modelId="{DBB5A1E2-3E6B-5044-B371-959148A24738}" type="parTrans" cxnId="{0194ED71-B535-344F-B2B5-4761E2924AE1}">
      <dgm:prSet/>
      <dgm:spPr/>
      <dgm:t>
        <a:bodyPr/>
        <a:lstStyle/>
        <a:p>
          <a:endParaRPr lang="en-US"/>
        </a:p>
      </dgm:t>
    </dgm:pt>
    <dgm:pt modelId="{ED949760-155D-3C42-8E2E-EA1627A5CDD3}" type="sibTrans" cxnId="{0194ED71-B535-344F-B2B5-4761E2924AE1}">
      <dgm:prSet/>
      <dgm:spPr/>
      <dgm:t>
        <a:bodyPr/>
        <a:lstStyle/>
        <a:p>
          <a:endParaRPr lang="en-US"/>
        </a:p>
      </dgm:t>
    </dgm:pt>
    <dgm:pt modelId="{C6A12A18-F615-C24E-807C-D3C8A09752C7}">
      <dgm:prSet phldrT="[Text]" custT="1"/>
      <dgm:spPr/>
      <dgm:t>
        <a:bodyPr/>
        <a:lstStyle/>
        <a:p>
          <a:r>
            <a:rPr lang="en-US" altLang="zh-CN" sz="2400" dirty="0"/>
            <a:t>State</a:t>
          </a:r>
          <a:r>
            <a:rPr lang="zh-CN" altLang="en-US" sz="2400" dirty="0"/>
            <a:t> </a:t>
          </a:r>
          <a:r>
            <a:rPr lang="en-US" altLang="zh-CN" sz="2400" dirty="0"/>
            <a:t>hypothesis</a:t>
          </a:r>
          <a:r>
            <a:rPr lang="zh-CN" altLang="en-US" sz="2400" dirty="0"/>
            <a:t> </a:t>
          </a:r>
          <a:r>
            <a:rPr lang="en-US" altLang="zh-CN" sz="2400" dirty="0"/>
            <a:t>(H</a:t>
          </a:r>
          <a:r>
            <a:rPr lang="en-US" altLang="zh-CN" sz="2400" baseline="-25000" dirty="0"/>
            <a:t>0</a:t>
          </a:r>
          <a:r>
            <a:rPr lang="zh-CN" altLang="en-US" sz="2400" dirty="0"/>
            <a:t> </a:t>
          </a:r>
          <a:r>
            <a:rPr lang="en-US" altLang="zh-CN" sz="2400" dirty="0"/>
            <a:t>vs</a:t>
          </a:r>
          <a:r>
            <a:rPr lang="zh-CN" altLang="en-US" sz="2400" dirty="0"/>
            <a:t> </a:t>
          </a:r>
          <a:r>
            <a:rPr lang="en-US" altLang="zh-CN" sz="2400" dirty="0"/>
            <a:t>H</a:t>
          </a:r>
          <a:r>
            <a:rPr lang="en-US" altLang="zh-CN" sz="2400" baseline="-25000" dirty="0"/>
            <a:t>1</a:t>
          </a:r>
          <a:r>
            <a:rPr lang="en-US" altLang="zh-CN" sz="2400" dirty="0"/>
            <a:t>)</a:t>
          </a:r>
          <a:endParaRPr lang="en-US" sz="2400" dirty="0"/>
        </a:p>
      </dgm:t>
    </dgm:pt>
    <dgm:pt modelId="{E398D2AE-CD9B-FF4E-B352-927F4FB5CD18}" type="parTrans" cxnId="{4F797859-A1E9-5C4D-AB8D-1E39C76A7524}">
      <dgm:prSet/>
      <dgm:spPr/>
      <dgm:t>
        <a:bodyPr/>
        <a:lstStyle/>
        <a:p>
          <a:endParaRPr lang="en-US"/>
        </a:p>
      </dgm:t>
    </dgm:pt>
    <dgm:pt modelId="{F5C5E007-A42C-C64C-B173-ABDA850353E0}" type="sibTrans" cxnId="{4F797859-A1E9-5C4D-AB8D-1E39C76A7524}">
      <dgm:prSet/>
      <dgm:spPr/>
      <dgm:t>
        <a:bodyPr/>
        <a:lstStyle/>
        <a:p>
          <a:endParaRPr lang="en-US"/>
        </a:p>
      </dgm:t>
    </dgm:pt>
    <dgm:pt modelId="{473A3338-E833-B549-8F72-77B798ED4095}">
      <dgm:prSet phldrT="[Text]"/>
      <dgm:spPr/>
      <dgm:t>
        <a:bodyPr/>
        <a:lstStyle/>
        <a:p>
          <a:r>
            <a:rPr lang="en-US" b="1"/>
            <a:t>Sig</a:t>
          </a:r>
          <a:r>
            <a:rPr lang="en-US" altLang="zh-CN" b="1"/>
            <a:t>.</a:t>
          </a:r>
          <a:endParaRPr lang="en-US" b="1"/>
        </a:p>
      </dgm:t>
    </dgm:pt>
    <dgm:pt modelId="{39D419D6-6D6F-FF46-8648-18535CDA771F}" type="parTrans" cxnId="{1AB1A204-777C-4E4C-9B38-19A23CEA5634}">
      <dgm:prSet/>
      <dgm:spPr/>
      <dgm:t>
        <a:bodyPr/>
        <a:lstStyle/>
        <a:p>
          <a:endParaRPr lang="en-US"/>
        </a:p>
      </dgm:t>
    </dgm:pt>
    <dgm:pt modelId="{7662A67D-BD47-9D4E-BDFB-DFABF8125E4F}" type="sibTrans" cxnId="{1AB1A204-777C-4E4C-9B38-19A23CEA5634}">
      <dgm:prSet/>
      <dgm:spPr/>
      <dgm:t>
        <a:bodyPr/>
        <a:lstStyle/>
        <a:p>
          <a:endParaRPr lang="en-US"/>
        </a:p>
      </dgm:t>
    </dgm:pt>
    <dgm:pt modelId="{BE6CF897-B00E-3544-B93D-F11F7069987F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520899-5BEE-9F4A-AA9A-EAE72B2C4BA9}" type="parTrans" cxnId="{77F2776A-2A7B-7144-8C8E-42366C9680AE}">
      <dgm:prSet/>
      <dgm:spPr/>
      <dgm:t>
        <a:bodyPr/>
        <a:lstStyle/>
        <a:p>
          <a:endParaRPr lang="en-US"/>
        </a:p>
      </dgm:t>
    </dgm:pt>
    <dgm:pt modelId="{CE0AB846-87D5-0640-9916-B156CF852417}" type="sibTrans" cxnId="{77F2776A-2A7B-7144-8C8E-42366C9680AE}">
      <dgm:prSet/>
      <dgm:spPr/>
      <dgm:t>
        <a:bodyPr/>
        <a:lstStyle/>
        <a:p>
          <a:endParaRPr lang="en-US"/>
        </a:p>
      </dgm:t>
    </dgm:pt>
    <dgm:pt modelId="{DFF6C136-3405-C345-84E9-6926AADE354A}">
      <dgm:prSet phldrT="[Text]"/>
      <dgm:spPr/>
      <dgm:t>
        <a:bodyPr/>
        <a:lstStyle/>
        <a:p>
          <a:r>
            <a:rPr lang="en-US" altLang="zh-CN" b="1" dirty="0"/>
            <a:t>Calculate</a:t>
          </a:r>
          <a:endParaRPr lang="en-US" b="1" dirty="0"/>
        </a:p>
      </dgm:t>
    </dgm:pt>
    <dgm:pt modelId="{F2D94CAE-CC53-3348-80B2-3A13FCF0718E}" type="parTrans" cxnId="{722DF3E9-E9EC-4943-BCEB-2349818D0E86}">
      <dgm:prSet/>
      <dgm:spPr/>
      <dgm:t>
        <a:bodyPr/>
        <a:lstStyle/>
        <a:p>
          <a:endParaRPr lang="en-US"/>
        </a:p>
      </dgm:t>
    </dgm:pt>
    <dgm:pt modelId="{D4CE4717-2C86-7949-8129-C3B2C98C58B5}" type="sibTrans" cxnId="{722DF3E9-E9EC-4943-BCEB-2349818D0E86}">
      <dgm:prSet/>
      <dgm:spPr/>
      <dgm:t>
        <a:bodyPr/>
        <a:lstStyle/>
        <a:p>
          <a:endParaRPr lang="en-US"/>
        </a:p>
      </dgm:t>
    </dgm:pt>
    <dgm:pt modelId="{083A7109-EA0B-0C46-9799-7EA79EE82C74}">
      <dgm:prSet phldrT="[Text]" custT="1"/>
      <dgm:spPr/>
      <dgm:t>
        <a:bodyPr/>
        <a:lstStyle/>
        <a:p>
          <a:r>
            <a:rPr lang="en-US" altLang="zh-CN" sz="2400" dirty="0"/>
            <a:t>Collect</a:t>
          </a:r>
          <a:r>
            <a:rPr lang="zh-CN" altLang="en-US" sz="2400" dirty="0"/>
            <a:t> </a:t>
          </a:r>
          <a:r>
            <a:rPr lang="en-US" altLang="zh-CN" sz="2400" dirty="0"/>
            <a:t>sample</a:t>
          </a:r>
          <a:r>
            <a:rPr lang="zh-CN" altLang="en-US" sz="2400" dirty="0"/>
            <a:t> </a:t>
          </a:r>
          <a:r>
            <a:rPr lang="en-US" altLang="zh-CN" sz="2400" dirty="0"/>
            <a:t>and</a:t>
          </a:r>
          <a:r>
            <a:rPr lang="zh-CN" altLang="en-US" sz="2400" dirty="0"/>
            <a:t> </a:t>
          </a:r>
          <a:r>
            <a:rPr lang="en-US" altLang="zh-CN" sz="2400" dirty="0"/>
            <a:t>compute</a:t>
          </a:r>
          <a:r>
            <a:rPr lang="zh-CN" altLang="en-US" sz="2400" dirty="0"/>
            <a:t> </a:t>
          </a:r>
          <a:r>
            <a:rPr lang="en-US" altLang="zh-CN" sz="2400" dirty="0"/>
            <a:t>test</a:t>
          </a:r>
          <a:r>
            <a:rPr lang="zh-CN" altLang="en-US" sz="2400" dirty="0"/>
            <a:t> </a:t>
          </a:r>
          <a:r>
            <a:rPr lang="en-US" altLang="zh-CN" sz="2400" dirty="0"/>
            <a:t>statistics</a:t>
          </a:r>
          <a:r>
            <a:rPr lang="zh-CN" altLang="en-US" sz="2400" dirty="0"/>
            <a:t> </a:t>
          </a:r>
          <a:endParaRPr lang="en-US" sz="2400" dirty="0"/>
        </a:p>
      </dgm:t>
    </dgm:pt>
    <dgm:pt modelId="{5BE496C7-CD49-5447-A1D7-C667ABA7E853}" type="parTrans" cxnId="{B85B4B82-850F-6341-B633-1A3D7E4F577D}">
      <dgm:prSet/>
      <dgm:spPr/>
      <dgm:t>
        <a:bodyPr/>
        <a:lstStyle/>
        <a:p>
          <a:endParaRPr lang="en-US"/>
        </a:p>
      </dgm:t>
    </dgm:pt>
    <dgm:pt modelId="{7F7D9DAF-677A-B745-B8A0-7B62284C250E}" type="sibTrans" cxnId="{B85B4B82-850F-6341-B633-1A3D7E4F577D}">
      <dgm:prSet/>
      <dgm:spPr/>
      <dgm:t>
        <a:bodyPr/>
        <a:lstStyle/>
        <a:p>
          <a:endParaRPr lang="en-US"/>
        </a:p>
      </dgm:t>
    </dgm:pt>
    <dgm:pt modelId="{4D481EF6-A408-0B46-8FCB-A192184AD5CB}">
      <dgm:prSet phldrT="[Text]"/>
      <dgm:spPr/>
      <dgm:t>
        <a:bodyPr/>
        <a:lstStyle/>
        <a:p>
          <a:r>
            <a:rPr lang="en-US" altLang="zh-CN" b="1" dirty="0"/>
            <a:t>Decide</a:t>
          </a:r>
          <a:endParaRPr lang="en-US" b="1" dirty="0"/>
        </a:p>
      </dgm:t>
    </dgm:pt>
    <dgm:pt modelId="{B5650D6C-2066-3E48-B114-C850D6017FED}" type="parTrans" cxnId="{CD1AB869-FC8C-2E43-B07C-1C35BA59A82C}">
      <dgm:prSet/>
      <dgm:spPr/>
      <dgm:t>
        <a:bodyPr/>
        <a:lstStyle/>
        <a:p>
          <a:endParaRPr lang="en-US"/>
        </a:p>
      </dgm:t>
    </dgm:pt>
    <dgm:pt modelId="{3850F3CF-B1C1-544C-B150-D14492B81A79}" type="sibTrans" cxnId="{CD1AB869-FC8C-2E43-B07C-1C35BA59A82C}">
      <dgm:prSet/>
      <dgm:spPr/>
      <dgm:t>
        <a:bodyPr/>
        <a:lstStyle/>
        <a:p>
          <a:endParaRPr lang="en-US"/>
        </a:p>
      </dgm:t>
    </dgm:pt>
    <dgm:pt modelId="{72C28D82-6AA0-C643-9FA8-3019AA063B79}">
      <dgm:prSet phldrT="[Text]" custT="1"/>
      <dgm:spPr/>
      <dgm:t>
        <a:bodyPr/>
        <a:lstStyle/>
        <a:p>
          <a:r>
            <a:rPr lang="en-US" altLang="zh-CN" sz="2400" dirty="0"/>
            <a:t>whether</a:t>
          </a:r>
          <a:r>
            <a:rPr lang="zh-CN" altLang="en-US" sz="2400" dirty="0"/>
            <a:t> </a:t>
          </a:r>
          <a:r>
            <a:rPr lang="en-US" altLang="zh-CN" sz="2400" dirty="0"/>
            <a:t>reject</a:t>
          </a:r>
          <a:r>
            <a:rPr lang="zh-CN" altLang="en-US" sz="2400" dirty="0"/>
            <a:t> </a:t>
          </a:r>
          <a:r>
            <a:rPr lang="en-US" altLang="zh-CN" sz="2400" dirty="0"/>
            <a:t>/</a:t>
          </a:r>
          <a:r>
            <a:rPr lang="zh-CN" altLang="en-US" sz="2400" dirty="0"/>
            <a:t> </a:t>
          </a:r>
          <a:r>
            <a:rPr lang="en-US" altLang="zh-CN" sz="2400" dirty="0"/>
            <a:t>fail</a:t>
          </a:r>
          <a:r>
            <a:rPr lang="zh-CN" altLang="en-US" sz="2400" dirty="0"/>
            <a:t> </a:t>
          </a:r>
          <a:r>
            <a:rPr lang="en-US" altLang="zh-CN" sz="2400" dirty="0"/>
            <a:t>to</a:t>
          </a:r>
          <a:r>
            <a:rPr lang="zh-CN" altLang="en-US" sz="2400" dirty="0"/>
            <a:t> </a:t>
          </a:r>
          <a:r>
            <a:rPr lang="en-US" altLang="zh-CN" sz="2400" dirty="0"/>
            <a:t>reject</a:t>
          </a:r>
          <a:r>
            <a:rPr lang="zh-CN" altLang="en-US" sz="2400" dirty="0"/>
            <a:t> </a:t>
          </a:r>
          <a:r>
            <a:rPr lang="en-US" altLang="zh-CN" sz="2400" dirty="0"/>
            <a:t>H</a:t>
          </a:r>
          <a:r>
            <a:rPr lang="en-US" altLang="zh-CN" sz="2400" baseline="-25000" dirty="0"/>
            <a:t>0</a:t>
          </a:r>
          <a:endParaRPr lang="en-US" sz="2400" baseline="-25000" dirty="0"/>
        </a:p>
      </dgm:t>
    </dgm:pt>
    <dgm:pt modelId="{A2DECEB2-3DB9-764F-832A-08023D9961E4}" type="parTrans" cxnId="{D0542D01-B5AB-E446-AB11-ED44F004B527}">
      <dgm:prSet/>
      <dgm:spPr/>
      <dgm:t>
        <a:bodyPr/>
        <a:lstStyle/>
        <a:p>
          <a:endParaRPr lang="en-US"/>
        </a:p>
      </dgm:t>
    </dgm:pt>
    <dgm:pt modelId="{A8B82AD3-4D2B-4C40-B31D-016C123891F9}" type="sibTrans" cxnId="{D0542D01-B5AB-E446-AB11-ED44F004B527}">
      <dgm:prSet/>
      <dgm:spPr/>
      <dgm:t>
        <a:bodyPr/>
        <a:lstStyle/>
        <a:p>
          <a:endParaRPr lang="en-US"/>
        </a:p>
      </dgm:t>
    </dgm:pt>
    <dgm:pt modelId="{7F8C8BA3-F99E-1E40-9F0B-E22978FF0487}" type="pres">
      <dgm:prSet presAssocID="{F31F6ADB-169B-544E-8717-D63EACCFDB02}" presName="linearFlow" presStyleCnt="0">
        <dgm:presLayoutVars>
          <dgm:dir/>
          <dgm:animLvl val="lvl"/>
          <dgm:resizeHandles val="exact"/>
        </dgm:presLayoutVars>
      </dgm:prSet>
      <dgm:spPr/>
    </dgm:pt>
    <dgm:pt modelId="{4522D373-195E-6A4D-9E45-1B5C4FFFE4A4}" type="pres">
      <dgm:prSet presAssocID="{164CE94B-1B41-2E47-85E2-DEB86F29640A}" presName="composite" presStyleCnt="0"/>
      <dgm:spPr/>
    </dgm:pt>
    <dgm:pt modelId="{67E7ED19-6C31-1C4B-9675-664EE9661666}" type="pres">
      <dgm:prSet presAssocID="{164CE94B-1B41-2E47-85E2-DEB86F29640A}" presName="parentText" presStyleLbl="alignNode1" presStyleIdx="0" presStyleCnt="4" custScaleX="172367">
        <dgm:presLayoutVars>
          <dgm:chMax val="1"/>
          <dgm:bulletEnabled val="1"/>
        </dgm:presLayoutVars>
      </dgm:prSet>
      <dgm:spPr/>
    </dgm:pt>
    <dgm:pt modelId="{111CBE6D-5747-FB43-B99E-50E195B73E6F}" type="pres">
      <dgm:prSet presAssocID="{164CE94B-1B41-2E47-85E2-DEB86F29640A}" presName="descendantText" presStyleLbl="alignAcc1" presStyleIdx="0" presStyleCnt="4" custScaleX="93718">
        <dgm:presLayoutVars>
          <dgm:bulletEnabled val="1"/>
        </dgm:presLayoutVars>
      </dgm:prSet>
      <dgm:spPr/>
    </dgm:pt>
    <dgm:pt modelId="{F1EED5BC-D3E3-A445-8068-1A005476417D}" type="pres">
      <dgm:prSet presAssocID="{ED949760-155D-3C42-8E2E-EA1627A5CDD3}" presName="sp" presStyleCnt="0"/>
      <dgm:spPr/>
    </dgm:pt>
    <dgm:pt modelId="{3CDDBFE5-DB05-0D4C-B694-9237F35AC413}" type="pres">
      <dgm:prSet presAssocID="{473A3338-E833-B549-8F72-77B798ED4095}" presName="composite" presStyleCnt="0"/>
      <dgm:spPr/>
    </dgm:pt>
    <dgm:pt modelId="{2986A42C-45BD-0D43-B4D1-612E3DCA8B4F}" type="pres">
      <dgm:prSet presAssocID="{473A3338-E833-B549-8F72-77B798ED4095}" presName="parentText" presStyleLbl="alignNode1" presStyleIdx="1" presStyleCnt="4" custScaleX="172367">
        <dgm:presLayoutVars>
          <dgm:chMax val="1"/>
          <dgm:bulletEnabled val="1"/>
        </dgm:presLayoutVars>
      </dgm:prSet>
      <dgm:spPr/>
    </dgm:pt>
    <dgm:pt modelId="{EE72D9C8-255C-B441-B1D5-8032964EC0E3}" type="pres">
      <dgm:prSet presAssocID="{473A3338-E833-B549-8F72-77B798ED4095}" presName="descendantText" presStyleLbl="alignAcc1" presStyleIdx="1" presStyleCnt="4" custScaleX="93718">
        <dgm:presLayoutVars>
          <dgm:bulletEnabled val="1"/>
        </dgm:presLayoutVars>
      </dgm:prSet>
      <dgm:spPr/>
    </dgm:pt>
    <dgm:pt modelId="{AA4EB18F-92B8-5340-A7EE-9D8D71BFE9AE}" type="pres">
      <dgm:prSet presAssocID="{7662A67D-BD47-9D4E-BDFB-DFABF8125E4F}" presName="sp" presStyleCnt="0"/>
      <dgm:spPr/>
    </dgm:pt>
    <dgm:pt modelId="{51CEDE1D-2A07-AA41-856B-2DEAB4340448}" type="pres">
      <dgm:prSet presAssocID="{DFF6C136-3405-C345-84E9-6926AADE354A}" presName="composite" presStyleCnt="0"/>
      <dgm:spPr/>
    </dgm:pt>
    <dgm:pt modelId="{382F6517-AF22-BC41-85F8-620DE84A510E}" type="pres">
      <dgm:prSet presAssocID="{DFF6C136-3405-C345-84E9-6926AADE354A}" presName="parentText" presStyleLbl="alignNode1" presStyleIdx="2" presStyleCnt="4" custScaleX="172367">
        <dgm:presLayoutVars>
          <dgm:chMax val="1"/>
          <dgm:bulletEnabled val="1"/>
        </dgm:presLayoutVars>
      </dgm:prSet>
      <dgm:spPr/>
    </dgm:pt>
    <dgm:pt modelId="{73D5997D-6233-724C-A7ED-D05635547495}" type="pres">
      <dgm:prSet presAssocID="{DFF6C136-3405-C345-84E9-6926AADE354A}" presName="descendantText" presStyleLbl="alignAcc1" presStyleIdx="2" presStyleCnt="4" custScaleX="93718">
        <dgm:presLayoutVars>
          <dgm:bulletEnabled val="1"/>
        </dgm:presLayoutVars>
      </dgm:prSet>
      <dgm:spPr/>
    </dgm:pt>
    <dgm:pt modelId="{998211AC-A36A-684C-BDCD-172009C4A4CA}" type="pres">
      <dgm:prSet presAssocID="{D4CE4717-2C86-7949-8129-C3B2C98C58B5}" presName="sp" presStyleCnt="0"/>
      <dgm:spPr/>
    </dgm:pt>
    <dgm:pt modelId="{8A7BF2C0-272C-BE45-9947-DFE8B0D04BAD}" type="pres">
      <dgm:prSet presAssocID="{4D481EF6-A408-0B46-8FCB-A192184AD5CB}" presName="composite" presStyleCnt="0"/>
      <dgm:spPr/>
    </dgm:pt>
    <dgm:pt modelId="{80798D84-1111-3844-862A-F8CD858797B9}" type="pres">
      <dgm:prSet presAssocID="{4D481EF6-A408-0B46-8FCB-A192184AD5CB}" presName="parentText" presStyleLbl="alignNode1" presStyleIdx="3" presStyleCnt="4" custScaleX="172367">
        <dgm:presLayoutVars>
          <dgm:chMax val="1"/>
          <dgm:bulletEnabled val="1"/>
        </dgm:presLayoutVars>
      </dgm:prSet>
      <dgm:spPr/>
    </dgm:pt>
    <dgm:pt modelId="{D5C352A7-A739-C64D-8E72-27C781F4FE55}" type="pres">
      <dgm:prSet presAssocID="{4D481EF6-A408-0B46-8FCB-A192184AD5CB}" presName="descendantText" presStyleLbl="alignAcc1" presStyleIdx="3" presStyleCnt="4" custScaleX="93718">
        <dgm:presLayoutVars>
          <dgm:bulletEnabled val="1"/>
        </dgm:presLayoutVars>
      </dgm:prSet>
      <dgm:spPr/>
    </dgm:pt>
  </dgm:ptLst>
  <dgm:cxnLst>
    <dgm:cxn modelId="{D0542D01-B5AB-E446-AB11-ED44F004B527}" srcId="{4D481EF6-A408-0B46-8FCB-A192184AD5CB}" destId="{72C28D82-6AA0-C643-9FA8-3019AA063B79}" srcOrd="0" destOrd="0" parTransId="{A2DECEB2-3DB9-764F-832A-08023D9961E4}" sibTransId="{A8B82AD3-4D2B-4C40-B31D-016C123891F9}"/>
    <dgm:cxn modelId="{1AB1A204-777C-4E4C-9B38-19A23CEA5634}" srcId="{F31F6ADB-169B-544E-8717-D63EACCFDB02}" destId="{473A3338-E833-B549-8F72-77B798ED4095}" srcOrd="1" destOrd="0" parTransId="{39D419D6-6D6F-FF46-8648-18535CDA771F}" sibTransId="{7662A67D-BD47-9D4E-BDFB-DFABF8125E4F}"/>
    <dgm:cxn modelId="{4F797859-A1E9-5C4D-AB8D-1E39C76A7524}" srcId="{164CE94B-1B41-2E47-85E2-DEB86F29640A}" destId="{C6A12A18-F615-C24E-807C-D3C8A09752C7}" srcOrd="0" destOrd="0" parTransId="{E398D2AE-CD9B-FF4E-B352-927F4FB5CD18}" sibTransId="{F5C5E007-A42C-C64C-B173-ABDA850353E0}"/>
    <dgm:cxn modelId="{9A5E615C-5D05-7742-A379-B5615408A2C3}" type="presOf" srcId="{C6A12A18-F615-C24E-807C-D3C8A09752C7}" destId="{111CBE6D-5747-FB43-B99E-50E195B73E6F}" srcOrd="0" destOrd="0" presId="urn:microsoft.com/office/officeart/2005/8/layout/chevron2"/>
    <dgm:cxn modelId="{CD1AB869-FC8C-2E43-B07C-1C35BA59A82C}" srcId="{F31F6ADB-169B-544E-8717-D63EACCFDB02}" destId="{4D481EF6-A408-0B46-8FCB-A192184AD5CB}" srcOrd="3" destOrd="0" parTransId="{B5650D6C-2066-3E48-B114-C850D6017FED}" sibTransId="{3850F3CF-B1C1-544C-B150-D14492B81A79}"/>
    <dgm:cxn modelId="{77F2776A-2A7B-7144-8C8E-42366C9680AE}" srcId="{473A3338-E833-B549-8F72-77B798ED4095}" destId="{BE6CF897-B00E-3544-B93D-F11F7069987F}" srcOrd="0" destOrd="0" parTransId="{19520899-5BEE-9F4A-AA9A-EAE72B2C4BA9}" sibTransId="{CE0AB846-87D5-0640-9916-B156CF852417}"/>
    <dgm:cxn modelId="{0194ED71-B535-344F-B2B5-4761E2924AE1}" srcId="{F31F6ADB-169B-544E-8717-D63EACCFDB02}" destId="{164CE94B-1B41-2E47-85E2-DEB86F29640A}" srcOrd="0" destOrd="0" parTransId="{DBB5A1E2-3E6B-5044-B371-959148A24738}" sibTransId="{ED949760-155D-3C42-8E2E-EA1627A5CDD3}"/>
    <dgm:cxn modelId="{E2E3B77E-DED4-0E4F-9244-D47AFA7943B0}" type="presOf" srcId="{164CE94B-1B41-2E47-85E2-DEB86F29640A}" destId="{67E7ED19-6C31-1C4B-9675-664EE9661666}" srcOrd="0" destOrd="0" presId="urn:microsoft.com/office/officeart/2005/8/layout/chevron2"/>
    <dgm:cxn modelId="{016EF97F-50A3-CF49-B8B0-49D1118C0201}" type="presOf" srcId="{473A3338-E833-B549-8F72-77B798ED4095}" destId="{2986A42C-45BD-0D43-B4D1-612E3DCA8B4F}" srcOrd="0" destOrd="0" presId="urn:microsoft.com/office/officeart/2005/8/layout/chevron2"/>
    <dgm:cxn modelId="{B85B4B82-850F-6341-B633-1A3D7E4F577D}" srcId="{DFF6C136-3405-C345-84E9-6926AADE354A}" destId="{083A7109-EA0B-0C46-9799-7EA79EE82C74}" srcOrd="0" destOrd="0" parTransId="{5BE496C7-CD49-5447-A1D7-C667ABA7E853}" sibTransId="{7F7D9DAF-677A-B745-B8A0-7B62284C250E}"/>
    <dgm:cxn modelId="{06653094-1BC8-0447-9256-5E942B8E2E48}" type="presOf" srcId="{F31F6ADB-169B-544E-8717-D63EACCFDB02}" destId="{7F8C8BA3-F99E-1E40-9F0B-E22978FF0487}" srcOrd="0" destOrd="0" presId="urn:microsoft.com/office/officeart/2005/8/layout/chevron2"/>
    <dgm:cxn modelId="{C123FE95-581C-4746-8582-2BDC93EB52EB}" type="presOf" srcId="{083A7109-EA0B-0C46-9799-7EA79EE82C74}" destId="{73D5997D-6233-724C-A7ED-D05635547495}" srcOrd="0" destOrd="0" presId="urn:microsoft.com/office/officeart/2005/8/layout/chevron2"/>
    <dgm:cxn modelId="{3AA125B9-B7FD-B147-A597-EAB0F996B363}" type="presOf" srcId="{DFF6C136-3405-C345-84E9-6926AADE354A}" destId="{382F6517-AF22-BC41-85F8-620DE84A510E}" srcOrd="0" destOrd="0" presId="urn:microsoft.com/office/officeart/2005/8/layout/chevron2"/>
    <dgm:cxn modelId="{747803CB-E1A6-624D-93C0-F9827AB417C2}" type="presOf" srcId="{BE6CF897-B00E-3544-B93D-F11F7069987F}" destId="{EE72D9C8-255C-B441-B1D5-8032964EC0E3}" srcOrd="0" destOrd="0" presId="urn:microsoft.com/office/officeart/2005/8/layout/chevron2"/>
    <dgm:cxn modelId="{6C7A8AE5-B489-6649-8E93-C1D1787BD6BF}" type="presOf" srcId="{72C28D82-6AA0-C643-9FA8-3019AA063B79}" destId="{D5C352A7-A739-C64D-8E72-27C781F4FE55}" srcOrd="0" destOrd="0" presId="urn:microsoft.com/office/officeart/2005/8/layout/chevron2"/>
    <dgm:cxn modelId="{722DF3E9-E9EC-4943-BCEB-2349818D0E86}" srcId="{F31F6ADB-169B-544E-8717-D63EACCFDB02}" destId="{DFF6C136-3405-C345-84E9-6926AADE354A}" srcOrd="2" destOrd="0" parTransId="{F2D94CAE-CC53-3348-80B2-3A13FCF0718E}" sibTransId="{D4CE4717-2C86-7949-8129-C3B2C98C58B5}"/>
    <dgm:cxn modelId="{8E0493FD-1F72-6843-9ADB-66E6AC14CBA5}" type="presOf" srcId="{4D481EF6-A408-0B46-8FCB-A192184AD5CB}" destId="{80798D84-1111-3844-862A-F8CD858797B9}" srcOrd="0" destOrd="0" presId="urn:microsoft.com/office/officeart/2005/8/layout/chevron2"/>
    <dgm:cxn modelId="{79331CA3-D560-274A-B547-B6B2FD084DA5}" type="presParOf" srcId="{7F8C8BA3-F99E-1E40-9F0B-E22978FF0487}" destId="{4522D373-195E-6A4D-9E45-1B5C4FFFE4A4}" srcOrd="0" destOrd="0" presId="urn:microsoft.com/office/officeart/2005/8/layout/chevron2"/>
    <dgm:cxn modelId="{9E786059-4A14-A84B-812A-DD8399656BAD}" type="presParOf" srcId="{4522D373-195E-6A4D-9E45-1B5C4FFFE4A4}" destId="{67E7ED19-6C31-1C4B-9675-664EE9661666}" srcOrd="0" destOrd="0" presId="urn:microsoft.com/office/officeart/2005/8/layout/chevron2"/>
    <dgm:cxn modelId="{968F7B32-2C24-2042-A044-A1608FD3E000}" type="presParOf" srcId="{4522D373-195E-6A4D-9E45-1B5C4FFFE4A4}" destId="{111CBE6D-5747-FB43-B99E-50E195B73E6F}" srcOrd="1" destOrd="0" presId="urn:microsoft.com/office/officeart/2005/8/layout/chevron2"/>
    <dgm:cxn modelId="{A50755A0-118D-2341-97DF-BD83466D86D7}" type="presParOf" srcId="{7F8C8BA3-F99E-1E40-9F0B-E22978FF0487}" destId="{F1EED5BC-D3E3-A445-8068-1A005476417D}" srcOrd="1" destOrd="0" presId="urn:microsoft.com/office/officeart/2005/8/layout/chevron2"/>
    <dgm:cxn modelId="{83307659-6D89-E14E-8272-EC3452F53A35}" type="presParOf" srcId="{7F8C8BA3-F99E-1E40-9F0B-E22978FF0487}" destId="{3CDDBFE5-DB05-0D4C-B694-9237F35AC413}" srcOrd="2" destOrd="0" presId="urn:microsoft.com/office/officeart/2005/8/layout/chevron2"/>
    <dgm:cxn modelId="{4F373729-366B-E243-89D2-7AC51B84079A}" type="presParOf" srcId="{3CDDBFE5-DB05-0D4C-B694-9237F35AC413}" destId="{2986A42C-45BD-0D43-B4D1-612E3DCA8B4F}" srcOrd="0" destOrd="0" presId="urn:microsoft.com/office/officeart/2005/8/layout/chevron2"/>
    <dgm:cxn modelId="{9C1C3B20-4A30-DC48-AF46-057559CBF3A8}" type="presParOf" srcId="{3CDDBFE5-DB05-0D4C-B694-9237F35AC413}" destId="{EE72D9C8-255C-B441-B1D5-8032964EC0E3}" srcOrd="1" destOrd="0" presId="urn:microsoft.com/office/officeart/2005/8/layout/chevron2"/>
    <dgm:cxn modelId="{5F7B3EEF-F56D-D846-B647-0D2B9E528725}" type="presParOf" srcId="{7F8C8BA3-F99E-1E40-9F0B-E22978FF0487}" destId="{AA4EB18F-92B8-5340-A7EE-9D8D71BFE9AE}" srcOrd="3" destOrd="0" presId="urn:microsoft.com/office/officeart/2005/8/layout/chevron2"/>
    <dgm:cxn modelId="{031C8E8D-5C8A-0644-A8F6-CB839BDDFC55}" type="presParOf" srcId="{7F8C8BA3-F99E-1E40-9F0B-E22978FF0487}" destId="{51CEDE1D-2A07-AA41-856B-2DEAB4340448}" srcOrd="4" destOrd="0" presId="urn:microsoft.com/office/officeart/2005/8/layout/chevron2"/>
    <dgm:cxn modelId="{04D48AC3-654D-8D42-AD28-4408457FA415}" type="presParOf" srcId="{51CEDE1D-2A07-AA41-856B-2DEAB4340448}" destId="{382F6517-AF22-BC41-85F8-620DE84A510E}" srcOrd="0" destOrd="0" presId="urn:microsoft.com/office/officeart/2005/8/layout/chevron2"/>
    <dgm:cxn modelId="{8869D91E-B001-A143-8192-99F5CC169771}" type="presParOf" srcId="{51CEDE1D-2A07-AA41-856B-2DEAB4340448}" destId="{73D5997D-6233-724C-A7ED-D05635547495}" srcOrd="1" destOrd="0" presId="urn:microsoft.com/office/officeart/2005/8/layout/chevron2"/>
    <dgm:cxn modelId="{9EFEC926-3171-B14D-B40B-63CCACE6311C}" type="presParOf" srcId="{7F8C8BA3-F99E-1E40-9F0B-E22978FF0487}" destId="{998211AC-A36A-684C-BDCD-172009C4A4CA}" srcOrd="5" destOrd="0" presId="urn:microsoft.com/office/officeart/2005/8/layout/chevron2"/>
    <dgm:cxn modelId="{3FB784B5-E6AE-7A42-B022-10AA2F60130C}" type="presParOf" srcId="{7F8C8BA3-F99E-1E40-9F0B-E22978FF0487}" destId="{8A7BF2C0-272C-BE45-9947-DFE8B0D04BAD}" srcOrd="6" destOrd="0" presId="urn:microsoft.com/office/officeart/2005/8/layout/chevron2"/>
    <dgm:cxn modelId="{730A11FA-339B-B742-930A-3E48D1457FD7}" type="presParOf" srcId="{8A7BF2C0-272C-BE45-9947-DFE8B0D04BAD}" destId="{80798D84-1111-3844-862A-F8CD858797B9}" srcOrd="0" destOrd="0" presId="urn:microsoft.com/office/officeart/2005/8/layout/chevron2"/>
    <dgm:cxn modelId="{549F7A8E-3FF4-5D47-90F4-71B8E6B77C58}" type="presParOf" srcId="{8A7BF2C0-272C-BE45-9947-DFE8B0D04BAD}" destId="{D5C352A7-A739-C64D-8E72-27C781F4FE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1F6ADB-169B-544E-8717-D63EACCFDB02}" type="doc">
      <dgm:prSet loTypeId="urn:microsoft.com/office/officeart/2005/8/layout/chevron2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4CE94B-1B41-2E47-85E2-DEB86F29640A}">
      <dgm:prSet phldrT="[Text]" custT="1"/>
      <dgm:spPr/>
      <dgm:t>
        <a:bodyPr/>
        <a:lstStyle/>
        <a:p>
          <a:r>
            <a:rPr lang="en-US" altLang="zh-CN" sz="1800" b="1" dirty="0"/>
            <a:t>State</a:t>
          </a:r>
          <a:endParaRPr lang="en-US" sz="1800" b="1" dirty="0"/>
        </a:p>
      </dgm:t>
    </dgm:pt>
    <dgm:pt modelId="{DBB5A1E2-3E6B-5044-B371-959148A24738}" type="parTrans" cxnId="{0194ED71-B535-344F-B2B5-4761E2924AE1}">
      <dgm:prSet/>
      <dgm:spPr/>
      <dgm:t>
        <a:bodyPr/>
        <a:lstStyle/>
        <a:p>
          <a:endParaRPr lang="en-US"/>
        </a:p>
      </dgm:t>
    </dgm:pt>
    <dgm:pt modelId="{ED949760-155D-3C42-8E2E-EA1627A5CDD3}" type="sibTrans" cxnId="{0194ED71-B535-344F-B2B5-4761E2924AE1}">
      <dgm:prSet/>
      <dgm:spPr/>
      <dgm:t>
        <a:bodyPr/>
        <a:lstStyle/>
        <a:p>
          <a:endParaRPr lang="en-US"/>
        </a:p>
      </dgm:t>
    </dgm:pt>
    <dgm:pt modelId="{C6A12A18-F615-C24E-807C-D3C8A09752C7}">
      <dgm:prSet phldrT="[Text]"/>
      <dgm:spPr/>
      <dgm:t>
        <a:bodyPr/>
        <a:lstStyle/>
        <a:p>
          <a:r>
            <a:rPr lang="en-US" altLang="zh-CN" dirty="0"/>
            <a:t>State</a:t>
          </a:r>
          <a:r>
            <a:rPr lang="zh-CN" altLang="en-US" dirty="0"/>
            <a:t> </a:t>
          </a:r>
          <a:r>
            <a:rPr lang="en-US" altLang="zh-CN" dirty="0"/>
            <a:t>hypothesis</a:t>
          </a:r>
          <a:r>
            <a:rPr lang="zh-CN" altLang="en-US" dirty="0"/>
            <a:t> </a:t>
          </a:r>
          <a:r>
            <a:rPr lang="en-US" altLang="zh-CN" dirty="0"/>
            <a:t>(H</a:t>
          </a:r>
          <a:r>
            <a:rPr lang="en-US" altLang="zh-CN" baseline="-25000" dirty="0"/>
            <a:t>0</a:t>
          </a:r>
          <a:r>
            <a:rPr lang="zh-CN" altLang="en-US" dirty="0"/>
            <a:t> </a:t>
          </a:r>
          <a:r>
            <a:rPr lang="en-US" altLang="zh-CN" dirty="0"/>
            <a:t>vs</a:t>
          </a:r>
          <a:r>
            <a:rPr lang="zh-CN" altLang="en-US" dirty="0"/>
            <a:t> </a:t>
          </a:r>
          <a:r>
            <a:rPr lang="en-US" altLang="zh-CN" dirty="0"/>
            <a:t>H</a:t>
          </a:r>
          <a:r>
            <a:rPr lang="en-US" altLang="zh-CN" baseline="-25000" dirty="0"/>
            <a:t>1</a:t>
          </a:r>
          <a:r>
            <a:rPr lang="en-US" altLang="zh-CN" dirty="0"/>
            <a:t>)</a:t>
          </a:r>
          <a:endParaRPr lang="en-US" dirty="0"/>
        </a:p>
      </dgm:t>
    </dgm:pt>
    <dgm:pt modelId="{E398D2AE-CD9B-FF4E-B352-927F4FB5CD18}" type="parTrans" cxnId="{4F797859-A1E9-5C4D-AB8D-1E39C76A7524}">
      <dgm:prSet/>
      <dgm:spPr/>
      <dgm:t>
        <a:bodyPr/>
        <a:lstStyle/>
        <a:p>
          <a:endParaRPr lang="en-US"/>
        </a:p>
      </dgm:t>
    </dgm:pt>
    <dgm:pt modelId="{F5C5E007-A42C-C64C-B173-ABDA850353E0}" type="sibTrans" cxnId="{4F797859-A1E9-5C4D-AB8D-1E39C76A7524}">
      <dgm:prSet/>
      <dgm:spPr/>
      <dgm:t>
        <a:bodyPr/>
        <a:lstStyle/>
        <a:p>
          <a:endParaRPr lang="en-US"/>
        </a:p>
      </dgm:t>
    </dgm:pt>
    <dgm:pt modelId="{473A3338-E833-B549-8F72-77B798ED4095}">
      <dgm:prSet phldrT="[Text]" custT="1"/>
      <dgm:spPr/>
      <dgm:t>
        <a:bodyPr/>
        <a:lstStyle/>
        <a:p>
          <a:r>
            <a:rPr lang="en-US" sz="1800" b="1" dirty="0"/>
            <a:t>Sig</a:t>
          </a:r>
          <a:r>
            <a:rPr lang="en-US" altLang="zh-CN" sz="1800" b="1" dirty="0"/>
            <a:t>.</a:t>
          </a:r>
          <a:endParaRPr lang="en-US" sz="1800" b="1" dirty="0"/>
        </a:p>
      </dgm:t>
    </dgm:pt>
    <dgm:pt modelId="{39D419D6-6D6F-FF46-8648-18535CDA771F}" type="parTrans" cxnId="{1AB1A204-777C-4E4C-9B38-19A23CEA5634}">
      <dgm:prSet/>
      <dgm:spPr/>
      <dgm:t>
        <a:bodyPr/>
        <a:lstStyle/>
        <a:p>
          <a:endParaRPr lang="en-US"/>
        </a:p>
      </dgm:t>
    </dgm:pt>
    <dgm:pt modelId="{7662A67D-BD47-9D4E-BDFB-DFABF8125E4F}" type="sibTrans" cxnId="{1AB1A204-777C-4E4C-9B38-19A23CEA563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E6CF897-B00E-3544-B93D-F11F7069987F}">
          <dgm:prSet phldrT="[Text]"/>
          <dgm:spPr/>
          <dgm:t>
            <a:bodyPr/>
            <a:lstStyle/>
            <a:p>
              <a:r>
                <a:rPr lang="en-US" altLang="zh-CN" dirty="0"/>
                <a:t>Set</a:t>
              </a:r>
              <a:r>
                <a:rPr lang="zh-CN" altLang="en-US" dirty="0"/>
                <a:t> </a:t>
              </a:r>
              <a:r>
                <a:rPr lang="en-US" altLang="zh-CN" dirty="0"/>
                <a:t>significance</a:t>
              </a:r>
              <a:r>
                <a:rPr lang="zh-CN" altLang="en-US" dirty="0"/>
                <a:t> </a:t>
              </a:r>
              <a:r>
                <a:rPr lang="en-US" altLang="zh-CN" dirty="0"/>
                <a:t>level</a:t>
              </a:r>
              <a:r>
                <a:rPr lang="zh-CN" altLang="en-US" dirty="0"/>
                <a:t> </a:t>
              </a:r>
              <a:r>
                <a:rPr lang="en-US" altLang="zh-CN" dirty="0"/>
                <a:t>(</a:t>
              </a:r>
              <a14:m>
                <m:oMath xmlns:m="http://schemas.openxmlformats.org/officeDocument/2006/math">
                  <m:r>
                    <a:rPr lang="en-US" altLang="zh-CN" b="1" i="1" smtClean="0"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Cambria Math" panose="02040503050406030204" pitchFamily="18" charset="0"/>
                      <a:ea typeface="Calibri" panose="020F0502020204030204" pitchFamily="34" charset="0"/>
                    </a:rPr>
                    <m:t>𝜶</m:t>
                  </m:r>
                </m:oMath>
              </a14:m>
              <a:r>
                <a:rPr lang="en-US" altLang="zh-CN" dirty="0"/>
                <a:t>)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decide</a:t>
              </a:r>
              <a:r>
                <a:rPr lang="zh-CN" altLang="en-US" dirty="0"/>
                <a:t> </a:t>
              </a:r>
              <a:r>
                <a:rPr lang="en-US" altLang="zh-CN" dirty="0"/>
                <a:t>critical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dgm:t>
        </dgm:pt>
      </mc:Choice>
      <mc:Fallback xmlns="">
        <dgm:pt modelId="{BE6CF897-B00E-3544-B93D-F11F7069987F}">
          <dgm:prSet phldrT="[Text]"/>
          <dgm:spPr/>
          <dgm:t>
            <a:bodyPr/>
            <a:lstStyle/>
            <a:p>
              <a:r>
                <a:rPr lang="en-US" altLang="zh-CN" dirty="0"/>
                <a:t>Set</a:t>
              </a:r>
              <a:r>
                <a:rPr lang="zh-CN" altLang="en-US" dirty="0"/>
                <a:t> </a:t>
              </a:r>
              <a:r>
                <a:rPr lang="en-US" altLang="zh-CN" dirty="0"/>
                <a:t>significance</a:t>
              </a:r>
              <a:r>
                <a:rPr lang="zh-CN" altLang="en-US" dirty="0"/>
                <a:t> </a:t>
              </a:r>
              <a:r>
                <a:rPr lang="en-US" altLang="zh-CN" dirty="0"/>
                <a:t>level</a:t>
              </a:r>
              <a:r>
                <a:rPr lang="zh-CN" altLang="en-US" dirty="0"/>
                <a:t> </a:t>
              </a:r>
              <a:r>
                <a:rPr lang="en-US" altLang="zh-CN" dirty="0"/>
                <a:t>(</a:t>
              </a:r>
              <a:r>
                <a:rPr lang="en-US" altLang="zh-CN" b="1" i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rPr>
                <a:t>𝜶</a:t>
              </a:r>
              <a:r>
                <a:rPr lang="en-US" altLang="zh-CN" dirty="0"/>
                <a:t>)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decide</a:t>
              </a:r>
              <a:r>
                <a:rPr lang="zh-CN" altLang="en-US" dirty="0"/>
                <a:t> </a:t>
              </a:r>
              <a:r>
                <a:rPr lang="en-US" altLang="zh-CN" dirty="0"/>
                <a:t>critical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dgm:t>
        </dgm:pt>
      </mc:Fallback>
    </mc:AlternateContent>
    <dgm:pt modelId="{19520899-5BEE-9F4A-AA9A-EAE72B2C4BA9}" type="parTrans" cxnId="{77F2776A-2A7B-7144-8C8E-42366C9680AE}">
      <dgm:prSet/>
      <dgm:spPr/>
      <dgm:t>
        <a:bodyPr/>
        <a:lstStyle/>
        <a:p>
          <a:endParaRPr lang="en-US"/>
        </a:p>
      </dgm:t>
    </dgm:pt>
    <dgm:pt modelId="{CE0AB846-87D5-0640-9916-B156CF852417}" type="sibTrans" cxnId="{77F2776A-2A7B-7144-8C8E-42366C9680AE}">
      <dgm:prSet/>
      <dgm:spPr/>
      <dgm:t>
        <a:bodyPr/>
        <a:lstStyle/>
        <a:p>
          <a:endParaRPr lang="en-US"/>
        </a:p>
      </dgm:t>
    </dgm:pt>
    <dgm:pt modelId="{1C71FC70-A223-A041-AC1F-E8A6797E6DAF}" type="pres">
      <dgm:prSet presAssocID="{F31F6ADB-169B-544E-8717-D63EACCFDB02}" presName="linearFlow" presStyleCnt="0">
        <dgm:presLayoutVars>
          <dgm:dir/>
          <dgm:animLvl val="lvl"/>
          <dgm:resizeHandles val="exact"/>
        </dgm:presLayoutVars>
      </dgm:prSet>
      <dgm:spPr/>
    </dgm:pt>
    <dgm:pt modelId="{FC65A5D1-779B-D44B-BFDB-F2DD0EA89F57}" type="pres">
      <dgm:prSet presAssocID="{164CE94B-1B41-2E47-85E2-DEB86F29640A}" presName="composite" presStyleCnt="0"/>
      <dgm:spPr/>
    </dgm:pt>
    <dgm:pt modelId="{35A6D6CB-A0F2-AC44-B51A-944C14FCF743}" type="pres">
      <dgm:prSet presAssocID="{164CE94B-1B41-2E47-85E2-DEB86F29640A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CB6DFA81-3B04-FC4A-87AC-9C0A1D9F2B4A}" type="pres">
      <dgm:prSet presAssocID="{164CE94B-1B41-2E47-85E2-DEB86F29640A}" presName="descendantText" presStyleLbl="alignAcc1" presStyleIdx="0" presStyleCnt="2">
        <dgm:presLayoutVars>
          <dgm:bulletEnabled val="1"/>
        </dgm:presLayoutVars>
      </dgm:prSet>
      <dgm:spPr/>
    </dgm:pt>
    <dgm:pt modelId="{28D1465D-6A0A-5741-958A-41B09C77F9EB}" type="pres">
      <dgm:prSet presAssocID="{ED949760-155D-3C42-8E2E-EA1627A5CDD3}" presName="sp" presStyleCnt="0"/>
      <dgm:spPr/>
    </dgm:pt>
    <dgm:pt modelId="{3288A155-5432-1A41-9DB5-E891A438D116}" type="pres">
      <dgm:prSet presAssocID="{473A3338-E833-B549-8F72-77B798ED4095}" presName="composite" presStyleCnt="0"/>
      <dgm:spPr/>
    </dgm:pt>
    <dgm:pt modelId="{545785A4-4440-0F4B-9335-49F89808D399}" type="pres">
      <dgm:prSet presAssocID="{473A3338-E833-B549-8F72-77B798ED409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ABE226DD-7562-8847-A370-81A25F2892E6}" type="pres">
      <dgm:prSet presAssocID="{473A3338-E833-B549-8F72-77B798ED409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1AB1A204-777C-4E4C-9B38-19A23CEA5634}" srcId="{F31F6ADB-169B-544E-8717-D63EACCFDB02}" destId="{473A3338-E833-B549-8F72-77B798ED4095}" srcOrd="1" destOrd="0" parTransId="{39D419D6-6D6F-FF46-8648-18535CDA771F}" sibTransId="{7662A67D-BD47-9D4E-BDFB-DFABF8125E4F}"/>
    <dgm:cxn modelId="{4F797859-A1E9-5C4D-AB8D-1E39C76A7524}" srcId="{164CE94B-1B41-2E47-85E2-DEB86F29640A}" destId="{C6A12A18-F615-C24E-807C-D3C8A09752C7}" srcOrd="0" destOrd="0" parTransId="{E398D2AE-CD9B-FF4E-B352-927F4FB5CD18}" sibTransId="{F5C5E007-A42C-C64C-B173-ABDA850353E0}"/>
    <dgm:cxn modelId="{77F2776A-2A7B-7144-8C8E-42366C9680AE}" srcId="{473A3338-E833-B549-8F72-77B798ED4095}" destId="{BE6CF897-B00E-3544-B93D-F11F7069987F}" srcOrd="0" destOrd="0" parTransId="{19520899-5BEE-9F4A-AA9A-EAE72B2C4BA9}" sibTransId="{CE0AB846-87D5-0640-9916-B156CF852417}"/>
    <dgm:cxn modelId="{0194ED71-B535-344F-B2B5-4761E2924AE1}" srcId="{F31F6ADB-169B-544E-8717-D63EACCFDB02}" destId="{164CE94B-1B41-2E47-85E2-DEB86F29640A}" srcOrd="0" destOrd="0" parTransId="{DBB5A1E2-3E6B-5044-B371-959148A24738}" sibTransId="{ED949760-155D-3C42-8E2E-EA1627A5CDD3}"/>
    <dgm:cxn modelId="{0C81FFC9-20C4-024D-98D7-6DC22D7F1778}" type="presOf" srcId="{F31F6ADB-169B-544E-8717-D63EACCFDB02}" destId="{1C71FC70-A223-A041-AC1F-E8A6797E6DAF}" srcOrd="0" destOrd="0" presId="urn:microsoft.com/office/officeart/2005/8/layout/chevron2"/>
    <dgm:cxn modelId="{165B96D4-8D3D-8B43-9BC5-1514EC2AFDFD}" type="presOf" srcId="{473A3338-E833-B549-8F72-77B798ED4095}" destId="{545785A4-4440-0F4B-9335-49F89808D399}" srcOrd="0" destOrd="0" presId="urn:microsoft.com/office/officeart/2005/8/layout/chevron2"/>
    <dgm:cxn modelId="{B4E3A1D7-9A56-3A4B-9E3D-D42A78B1E5FA}" type="presOf" srcId="{BE6CF897-B00E-3544-B93D-F11F7069987F}" destId="{ABE226DD-7562-8847-A370-81A25F2892E6}" srcOrd="0" destOrd="0" presId="urn:microsoft.com/office/officeart/2005/8/layout/chevron2"/>
    <dgm:cxn modelId="{895412E4-DE09-0C44-9B53-A5B085300629}" type="presOf" srcId="{164CE94B-1B41-2E47-85E2-DEB86F29640A}" destId="{35A6D6CB-A0F2-AC44-B51A-944C14FCF743}" srcOrd="0" destOrd="0" presId="urn:microsoft.com/office/officeart/2005/8/layout/chevron2"/>
    <dgm:cxn modelId="{763C42FD-D642-A940-B35C-562A7E348A67}" type="presOf" srcId="{C6A12A18-F615-C24E-807C-D3C8A09752C7}" destId="{CB6DFA81-3B04-FC4A-87AC-9C0A1D9F2B4A}" srcOrd="0" destOrd="0" presId="urn:microsoft.com/office/officeart/2005/8/layout/chevron2"/>
    <dgm:cxn modelId="{E9F42C37-B355-3846-B7AE-67DC9E446138}" type="presParOf" srcId="{1C71FC70-A223-A041-AC1F-E8A6797E6DAF}" destId="{FC65A5D1-779B-D44B-BFDB-F2DD0EA89F57}" srcOrd="0" destOrd="0" presId="urn:microsoft.com/office/officeart/2005/8/layout/chevron2"/>
    <dgm:cxn modelId="{D2DE1692-1C42-AE4F-A13D-8526ADC4DA98}" type="presParOf" srcId="{FC65A5D1-779B-D44B-BFDB-F2DD0EA89F57}" destId="{35A6D6CB-A0F2-AC44-B51A-944C14FCF743}" srcOrd="0" destOrd="0" presId="urn:microsoft.com/office/officeart/2005/8/layout/chevron2"/>
    <dgm:cxn modelId="{A10D459C-F4CA-A941-900B-C991C854E52C}" type="presParOf" srcId="{FC65A5D1-779B-D44B-BFDB-F2DD0EA89F57}" destId="{CB6DFA81-3B04-FC4A-87AC-9C0A1D9F2B4A}" srcOrd="1" destOrd="0" presId="urn:microsoft.com/office/officeart/2005/8/layout/chevron2"/>
    <dgm:cxn modelId="{023B994C-7401-1C4E-ADC9-41C71CE2DFE4}" type="presParOf" srcId="{1C71FC70-A223-A041-AC1F-E8A6797E6DAF}" destId="{28D1465D-6A0A-5741-958A-41B09C77F9EB}" srcOrd="1" destOrd="0" presId="urn:microsoft.com/office/officeart/2005/8/layout/chevron2"/>
    <dgm:cxn modelId="{1152FB65-AD5D-F147-9E76-9D25ECBFB326}" type="presParOf" srcId="{1C71FC70-A223-A041-AC1F-E8A6797E6DAF}" destId="{3288A155-5432-1A41-9DB5-E891A438D116}" srcOrd="2" destOrd="0" presId="urn:microsoft.com/office/officeart/2005/8/layout/chevron2"/>
    <dgm:cxn modelId="{BD1C2ED2-9DEF-FC4C-9513-D66081A22CD7}" type="presParOf" srcId="{3288A155-5432-1A41-9DB5-E891A438D116}" destId="{545785A4-4440-0F4B-9335-49F89808D399}" srcOrd="0" destOrd="0" presId="urn:microsoft.com/office/officeart/2005/8/layout/chevron2"/>
    <dgm:cxn modelId="{3894D8A7-28E8-5A4A-90CA-0F3DDD9B5DB0}" type="presParOf" srcId="{3288A155-5432-1A41-9DB5-E891A438D116}" destId="{ABE226DD-7562-8847-A370-81A25F2892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1F6ADB-169B-544E-8717-D63EACCFDB02}" type="doc">
      <dgm:prSet loTypeId="urn:microsoft.com/office/officeart/2005/8/layout/chevron2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4CE94B-1B41-2E47-85E2-DEB86F29640A}">
      <dgm:prSet phldrT="[Text]" custT="1"/>
      <dgm:spPr/>
      <dgm:t>
        <a:bodyPr/>
        <a:lstStyle/>
        <a:p>
          <a:r>
            <a:rPr lang="en-US" altLang="zh-CN" sz="1800" b="1" dirty="0"/>
            <a:t>State</a:t>
          </a:r>
          <a:endParaRPr lang="en-US" sz="1800" b="1" dirty="0"/>
        </a:p>
      </dgm:t>
    </dgm:pt>
    <dgm:pt modelId="{DBB5A1E2-3E6B-5044-B371-959148A24738}" type="parTrans" cxnId="{0194ED71-B535-344F-B2B5-4761E2924AE1}">
      <dgm:prSet/>
      <dgm:spPr/>
      <dgm:t>
        <a:bodyPr/>
        <a:lstStyle/>
        <a:p>
          <a:endParaRPr lang="en-US"/>
        </a:p>
      </dgm:t>
    </dgm:pt>
    <dgm:pt modelId="{ED949760-155D-3C42-8E2E-EA1627A5CDD3}" type="sibTrans" cxnId="{0194ED71-B535-344F-B2B5-4761E2924AE1}">
      <dgm:prSet/>
      <dgm:spPr/>
      <dgm:t>
        <a:bodyPr/>
        <a:lstStyle/>
        <a:p>
          <a:endParaRPr lang="en-US"/>
        </a:p>
      </dgm:t>
    </dgm:pt>
    <dgm:pt modelId="{C6A12A18-F615-C24E-807C-D3C8A09752C7}">
      <dgm:prSet phldrT="[Text]"/>
      <dgm:spPr/>
      <dgm:t>
        <a:bodyPr/>
        <a:lstStyle/>
        <a:p>
          <a:r>
            <a:rPr lang="en-US" altLang="zh-CN" dirty="0"/>
            <a:t>State</a:t>
          </a:r>
          <a:r>
            <a:rPr lang="zh-CN" altLang="en-US" dirty="0"/>
            <a:t> </a:t>
          </a:r>
          <a:r>
            <a:rPr lang="en-US" altLang="zh-CN" dirty="0"/>
            <a:t>hypothesis</a:t>
          </a:r>
          <a:r>
            <a:rPr lang="zh-CN" altLang="en-US" dirty="0"/>
            <a:t> </a:t>
          </a:r>
          <a:r>
            <a:rPr lang="en-US" altLang="zh-CN" dirty="0"/>
            <a:t>(H</a:t>
          </a:r>
          <a:r>
            <a:rPr lang="en-US" altLang="zh-CN" baseline="-25000" dirty="0"/>
            <a:t>0</a:t>
          </a:r>
          <a:r>
            <a:rPr lang="zh-CN" altLang="en-US" dirty="0"/>
            <a:t> </a:t>
          </a:r>
          <a:r>
            <a:rPr lang="en-US" altLang="zh-CN" dirty="0"/>
            <a:t>vs</a:t>
          </a:r>
          <a:r>
            <a:rPr lang="zh-CN" altLang="en-US" dirty="0"/>
            <a:t> </a:t>
          </a:r>
          <a:r>
            <a:rPr lang="en-US" altLang="zh-CN" dirty="0"/>
            <a:t>H</a:t>
          </a:r>
          <a:r>
            <a:rPr lang="en-US" altLang="zh-CN" baseline="-25000" dirty="0"/>
            <a:t>1</a:t>
          </a:r>
          <a:r>
            <a:rPr lang="en-US" altLang="zh-CN" dirty="0"/>
            <a:t>)</a:t>
          </a:r>
          <a:endParaRPr lang="en-US" dirty="0"/>
        </a:p>
      </dgm:t>
    </dgm:pt>
    <dgm:pt modelId="{E398D2AE-CD9B-FF4E-B352-927F4FB5CD18}" type="parTrans" cxnId="{4F797859-A1E9-5C4D-AB8D-1E39C76A7524}">
      <dgm:prSet/>
      <dgm:spPr/>
      <dgm:t>
        <a:bodyPr/>
        <a:lstStyle/>
        <a:p>
          <a:endParaRPr lang="en-US"/>
        </a:p>
      </dgm:t>
    </dgm:pt>
    <dgm:pt modelId="{F5C5E007-A42C-C64C-B173-ABDA850353E0}" type="sibTrans" cxnId="{4F797859-A1E9-5C4D-AB8D-1E39C76A7524}">
      <dgm:prSet/>
      <dgm:spPr/>
      <dgm:t>
        <a:bodyPr/>
        <a:lstStyle/>
        <a:p>
          <a:endParaRPr lang="en-US"/>
        </a:p>
      </dgm:t>
    </dgm:pt>
    <dgm:pt modelId="{473A3338-E833-B549-8F72-77B798ED4095}">
      <dgm:prSet phldrT="[Text]" custT="1"/>
      <dgm:spPr/>
      <dgm:t>
        <a:bodyPr/>
        <a:lstStyle/>
        <a:p>
          <a:r>
            <a:rPr lang="en-US" sz="1800" b="1" dirty="0"/>
            <a:t>Sig</a:t>
          </a:r>
          <a:r>
            <a:rPr lang="en-US" altLang="zh-CN" sz="1800" b="1" dirty="0"/>
            <a:t>.</a:t>
          </a:r>
          <a:endParaRPr lang="en-US" sz="1800" b="1" dirty="0"/>
        </a:p>
      </dgm:t>
    </dgm:pt>
    <dgm:pt modelId="{39D419D6-6D6F-FF46-8648-18535CDA771F}" type="parTrans" cxnId="{1AB1A204-777C-4E4C-9B38-19A23CEA5634}">
      <dgm:prSet/>
      <dgm:spPr/>
      <dgm:t>
        <a:bodyPr/>
        <a:lstStyle/>
        <a:p>
          <a:endParaRPr lang="en-US"/>
        </a:p>
      </dgm:t>
    </dgm:pt>
    <dgm:pt modelId="{7662A67D-BD47-9D4E-BDFB-DFABF8125E4F}" type="sibTrans" cxnId="{1AB1A204-777C-4E4C-9B38-19A23CEA5634}">
      <dgm:prSet/>
      <dgm:spPr/>
      <dgm:t>
        <a:bodyPr/>
        <a:lstStyle/>
        <a:p>
          <a:endParaRPr lang="en-US"/>
        </a:p>
      </dgm:t>
    </dgm:pt>
    <dgm:pt modelId="{BE6CF897-B00E-3544-B93D-F11F7069987F}">
      <dgm:prSet phldrT="[Text]"/>
      <dgm:spPr>
        <a:blipFill>
          <a:blip xmlns:r="http://schemas.openxmlformats.org/officeDocument/2006/relationships" r:embed="rId1"/>
          <a:stretch>
            <a:fillRect l="-223" r="-15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520899-5BEE-9F4A-AA9A-EAE72B2C4BA9}" type="parTrans" cxnId="{77F2776A-2A7B-7144-8C8E-42366C9680AE}">
      <dgm:prSet/>
      <dgm:spPr/>
      <dgm:t>
        <a:bodyPr/>
        <a:lstStyle/>
        <a:p>
          <a:endParaRPr lang="en-US"/>
        </a:p>
      </dgm:t>
    </dgm:pt>
    <dgm:pt modelId="{CE0AB846-87D5-0640-9916-B156CF852417}" type="sibTrans" cxnId="{77F2776A-2A7B-7144-8C8E-42366C9680AE}">
      <dgm:prSet/>
      <dgm:spPr/>
      <dgm:t>
        <a:bodyPr/>
        <a:lstStyle/>
        <a:p>
          <a:endParaRPr lang="en-US"/>
        </a:p>
      </dgm:t>
    </dgm:pt>
    <dgm:pt modelId="{1C71FC70-A223-A041-AC1F-E8A6797E6DAF}" type="pres">
      <dgm:prSet presAssocID="{F31F6ADB-169B-544E-8717-D63EACCFDB02}" presName="linearFlow" presStyleCnt="0">
        <dgm:presLayoutVars>
          <dgm:dir/>
          <dgm:animLvl val="lvl"/>
          <dgm:resizeHandles val="exact"/>
        </dgm:presLayoutVars>
      </dgm:prSet>
      <dgm:spPr/>
    </dgm:pt>
    <dgm:pt modelId="{FC65A5D1-779B-D44B-BFDB-F2DD0EA89F57}" type="pres">
      <dgm:prSet presAssocID="{164CE94B-1B41-2E47-85E2-DEB86F29640A}" presName="composite" presStyleCnt="0"/>
      <dgm:spPr/>
    </dgm:pt>
    <dgm:pt modelId="{35A6D6CB-A0F2-AC44-B51A-944C14FCF743}" type="pres">
      <dgm:prSet presAssocID="{164CE94B-1B41-2E47-85E2-DEB86F29640A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CB6DFA81-3B04-FC4A-87AC-9C0A1D9F2B4A}" type="pres">
      <dgm:prSet presAssocID="{164CE94B-1B41-2E47-85E2-DEB86F29640A}" presName="descendantText" presStyleLbl="alignAcc1" presStyleIdx="0" presStyleCnt="2">
        <dgm:presLayoutVars>
          <dgm:bulletEnabled val="1"/>
        </dgm:presLayoutVars>
      </dgm:prSet>
      <dgm:spPr/>
    </dgm:pt>
    <dgm:pt modelId="{28D1465D-6A0A-5741-958A-41B09C77F9EB}" type="pres">
      <dgm:prSet presAssocID="{ED949760-155D-3C42-8E2E-EA1627A5CDD3}" presName="sp" presStyleCnt="0"/>
      <dgm:spPr/>
    </dgm:pt>
    <dgm:pt modelId="{3288A155-5432-1A41-9DB5-E891A438D116}" type="pres">
      <dgm:prSet presAssocID="{473A3338-E833-B549-8F72-77B798ED4095}" presName="composite" presStyleCnt="0"/>
      <dgm:spPr/>
    </dgm:pt>
    <dgm:pt modelId="{545785A4-4440-0F4B-9335-49F89808D399}" type="pres">
      <dgm:prSet presAssocID="{473A3338-E833-B549-8F72-77B798ED409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ABE226DD-7562-8847-A370-81A25F2892E6}" type="pres">
      <dgm:prSet presAssocID="{473A3338-E833-B549-8F72-77B798ED409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1AB1A204-777C-4E4C-9B38-19A23CEA5634}" srcId="{F31F6ADB-169B-544E-8717-D63EACCFDB02}" destId="{473A3338-E833-B549-8F72-77B798ED4095}" srcOrd="1" destOrd="0" parTransId="{39D419D6-6D6F-FF46-8648-18535CDA771F}" sibTransId="{7662A67D-BD47-9D4E-BDFB-DFABF8125E4F}"/>
    <dgm:cxn modelId="{4F797859-A1E9-5C4D-AB8D-1E39C76A7524}" srcId="{164CE94B-1B41-2E47-85E2-DEB86F29640A}" destId="{C6A12A18-F615-C24E-807C-D3C8A09752C7}" srcOrd="0" destOrd="0" parTransId="{E398D2AE-CD9B-FF4E-B352-927F4FB5CD18}" sibTransId="{F5C5E007-A42C-C64C-B173-ABDA850353E0}"/>
    <dgm:cxn modelId="{77F2776A-2A7B-7144-8C8E-42366C9680AE}" srcId="{473A3338-E833-B549-8F72-77B798ED4095}" destId="{BE6CF897-B00E-3544-B93D-F11F7069987F}" srcOrd="0" destOrd="0" parTransId="{19520899-5BEE-9F4A-AA9A-EAE72B2C4BA9}" sibTransId="{CE0AB846-87D5-0640-9916-B156CF852417}"/>
    <dgm:cxn modelId="{0194ED71-B535-344F-B2B5-4761E2924AE1}" srcId="{F31F6ADB-169B-544E-8717-D63EACCFDB02}" destId="{164CE94B-1B41-2E47-85E2-DEB86F29640A}" srcOrd="0" destOrd="0" parTransId="{DBB5A1E2-3E6B-5044-B371-959148A24738}" sibTransId="{ED949760-155D-3C42-8E2E-EA1627A5CDD3}"/>
    <dgm:cxn modelId="{0C81FFC9-20C4-024D-98D7-6DC22D7F1778}" type="presOf" srcId="{F31F6ADB-169B-544E-8717-D63EACCFDB02}" destId="{1C71FC70-A223-A041-AC1F-E8A6797E6DAF}" srcOrd="0" destOrd="0" presId="urn:microsoft.com/office/officeart/2005/8/layout/chevron2"/>
    <dgm:cxn modelId="{165B96D4-8D3D-8B43-9BC5-1514EC2AFDFD}" type="presOf" srcId="{473A3338-E833-B549-8F72-77B798ED4095}" destId="{545785A4-4440-0F4B-9335-49F89808D399}" srcOrd="0" destOrd="0" presId="urn:microsoft.com/office/officeart/2005/8/layout/chevron2"/>
    <dgm:cxn modelId="{B4E3A1D7-9A56-3A4B-9E3D-D42A78B1E5FA}" type="presOf" srcId="{BE6CF897-B00E-3544-B93D-F11F7069987F}" destId="{ABE226DD-7562-8847-A370-81A25F2892E6}" srcOrd="0" destOrd="0" presId="urn:microsoft.com/office/officeart/2005/8/layout/chevron2"/>
    <dgm:cxn modelId="{895412E4-DE09-0C44-9B53-A5B085300629}" type="presOf" srcId="{164CE94B-1B41-2E47-85E2-DEB86F29640A}" destId="{35A6D6CB-A0F2-AC44-B51A-944C14FCF743}" srcOrd="0" destOrd="0" presId="urn:microsoft.com/office/officeart/2005/8/layout/chevron2"/>
    <dgm:cxn modelId="{763C42FD-D642-A940-B35C-562A7E348A67}" type="presOf" srcId="{C6A12A18-F615-C24E-807C-D3C8A09752C7}" destId="{CB6DFA81-3B04-FC4A-87AC-9C0A1D9F2B4A}" srcOrd="0" destOrd="0" presId="urn:microsoft.com/office/officeart/2005/8/layout/chevron2"/>
    <dgm:cxn modelId="{E9F42C37-B355-3846-B7AE-67DC9E446138}" type="presParOf" srcId="{1C71FC70-A223-A041-AC1F-E8A6797E6DAF}" destId="{FC65A5D1-779B-D44B-BFDB-F2DD0EA89F57}" srcOrd="0" destOrd="0" presId="urn:microsoft.com/office/officeart/2005/8/layout/chevron2"/>
    <dgm:cxn modelId="{D2DE1692-1C42-AE4F-A13D-8526ADC4DA98}" type="presParOf" srcId="{FC65A5D1-779B-D44B-BFDB-F2DD0EA89F57}" destId="{35A6D6CB-A0F2-AC44-B51A-944C14FCF743}" srcOrd="0" destOrd="0" presId="urn:microsoft.com/office/officeart/2005/8/layout/chevron2"/>
    <dgm:cxn modelId="{A10D459C-F4CA-A941-900B-C991C854E52C}" type="presParOf" srcId="{FC65A5D1-779B-D44B-BFDB-F2DD0EA89F57}" destId="{CB6DFA81-3B04-FC4A-87AC-9C0A1D9F2B4A}" srcOrd="1" destOrd="0" presId="urn:microsoft.com/office/officeart/2005/8/layout/chevron2"/>
    <dgm:cxn modelId="{023B994C-7401-1C4E-ADC9-41C71CE2DFE4}" type="presParOf" srcId="{1C71FC70-A223-A041-AC1F-E8A6797E6DAF}" destId="{28D1465D-6A0A-5741-958A-41B09C77F9EB}" srcOrd="1" destOrd="0" presId="urn:microsoft.com/office/officeart/2005/8/layout/chevron2"/>
    <dgm:cxn modelId="{1152FB65-AD5D-F147-9E76-9D25ECBFB326}" type="presParOf" srcId="{1C71FC70-A223-A041-AC1F-E8A6797E6DAF}" destId="{3288A155-5432-1A41-9DB5-E891A438D116}" srcOrd="2" destOrd="0" presId="urn:microsoft.com/office/officeart/2005/8/layout/chevron2"/>
    <dgm:cxn modelId="{BD1C2ED2-9DEF-FC4C-9513-D66081A22CD7}" type="presParOf" srcId="{3288A155-5432-1A41-9DB5-E891A438D116}" destId="{545785A4-4440-0F4B-9335-49F89808D399}" srcOrd="0" destOrd="0" presId="urn:microsoft.com/office/officeart/2005/8/layout/chevron2"/>
    <dgm:cxn modelId="{3894D8A7-28E8-5A4A-90CA-0F3DDD9B5DB0}" type="presParOf" srcId="{3288A155-5432-1A41-9DB5-E891A438D116}" destId="{ABE226DD-7562-8847-A370-81A25F2892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31F6ADB-169B-544E-8717-D63EACCFDB02}" type="doc">
      <dgm:prSet loTypeId="urn:microsoft.com/office/officeart/2005/8/layout/chevron2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4CE94B-1B41-2E47-85E2-DEB86F29640A}">
      <dgm:prSet phldrT="[Text]" custT="1"/>
      <dgm:spPr/>
      <dgm:t>
        <a:bodyPr/>
        <a:lstStyle/>
        <a:p>
          <a:r>
            <a:rPr lang="en-US" altLang="zh-CN" sz="1800" b="1" dirty="0"/>
            <a:t>State</a:t>
          </a:r>
          <a:endParaRPr lang="en-US" sz="1800" b="1" dirty="0"/>
        </a:p>
      </dgm:t>
    </dgm:pt>
    <dgm:pt modelId="{DBB5A1E2-3E6B-5044-B371-959148A24738}" type="parTrans" cxnId="{0194ED71-B535-344F-B2B5-4761E2924AE1}">
      <dgm:prSet/>
      <dgm:spPr/>
      <dgm:t>
        <a:bodyPr/>
        <a:lstStyle/>
        <a:p>
          <a:endParaRPr lang="en-US"/>
        </a:p>
      </dgm:t>
    </dgm:pt>
    <dgm:pt modelId="{ED949760-155D-3C42-8E2E-EA1627A5CDD3}" type="sibTrans" cxnId="{0194ED71-B535-344F-B2B5-4761E2924AE1}">
      <dgm:prSet/>
      <dgm:spPr/>
      <dgm:t>
        <a:bodyPr/>
        <a:lstStyle/>
        <a:p>
          <a:endParaRPr lang="en-US"/>
        </a:p>
      </dgm:t>
    </dgm:pt>
    <dgm:pt modelId="{C6A12A18-F615-C24E-807C-D3C8A09752C7}">
      <dgm:prSet phldrT="[Text]"/>
      <dgm:spPr/>
      <dgm:t>
        <a:bodyPr/>
        <a:lstStyle/>
        <a:p>
          <a:r>
            <a:rPr lang="en-US" altLang="zh-CN" dirty="0"/>
            <a:t>State</a:t>
          </a:r>
          <a:r>
            <a:rPr lang="zh-CN" altLang="en-US" dirty="0"/>
            <a:t> </a:t>
          </a:r>
          <a:r>
            <a:rPr lang="en-US" altLang="zh-CN" dirty="0"/>
            <a:t>hypothesis</a:t>
          </a:r>
          <a:r>
            <a:rPr lang="zh-CN" altLang="en-US" dirty="0"/>
            <a:t> </a:t>
          </a:r>
          <a:r>
            <a:rPr lang="en-US" altLang="zh-CN" dirty="0"/>
            <a:t>(H</a:t>
          </a:r>
          <a:r>
            <a:rPr lang="en-US" altLang="zh-CN" baseline="-25000" dirty="0"/>
            <a:t>0</a:t>
          </a:r>
          <a:r>
            <a:rPr lang="zh-CN" altLang="en-US" dirty="0"/>
            <a:t> </a:t>
          </a:r>
          <a:r>
            <a:rPr lang="en-US" altLang="zh-CN" dirty="0"/>
            <a:t>vs</a:t>
          </a:r>
          <a:r>
            <a:rPr lang="zh-CN" altLang="en-US" dirty="0"/>
            <a:t> </a:t>
          </a:r>
          <a:r>
            <a:rPr lang="en-US" altLang="zh-CN" dirty="0"/>
            <a:t>H</a:t>
          </a:r>
          <a:r>
            <a:rPr lang="en-US" altLang="zh-CN" baseline="-25000" dirty="0"/>
            <a:t>1</a:t>
          </a:r>
          <a:r>
            <a:rPr lang="en-US" altLang="zh-CN" dirty="0"/>
            <a:t>)</a:t>
          </a:r>
          <a:endParaRPr lang="en-US" dirty="0"/>
        </a:p>
      </dgm:t>
    </dgm:pt>
    <dgm:pt modelId="{E398D2AE-CD9B-FF4E-B352-927F4FB5CD18}" type="parTrans" cxnId="{4F797859-A1E9-5C4D-AB8D-1E39C76A7524}">
      <dgm:prSet/>
      <dgm:spPr/>
      <dgm:t>
        <a:bodyPr/>
        <a:lstStyle/>
        <a:p>
          <a:endParaRPr lang="en-US"/>
        </a:p>
      </dgm:t>
    </dgm:pt>
    <dgm:pt modelId="{F5C5E007-A42C-C64C-B173-ABDA850353E0}" type="sibTrans" cxnId="{4F797859-A1E9-5C4D-AB8D-1E39C76A7524}">
      <dgm:prSet/>
      <dgm:spPr/>
      <dgm:t>
        <a:bodyPr/>
        <a:lstStyle/>
        <a:p>
          <a:endParaRPr lang="en-US"/>
        </a:p>
      </dgm:t>
    </dgm:pt>
    <dgm:pt modelId="{473A3338-E833-B549-8F72-77B798ED4095}">
      <dgm:prSet phldrT="[Text]" custT="1"/>
      <dgm:spPr/>
      <dgm:t>
        <a:bodyPr/>
        <a:lstStyle/>
        <a:p>
          <a:r>
            <a:rPr lang="en-US" sz="1800" b="1" dirty="0"/>
            <a:t>Sig</a:t>
          </a:r>
          <a:r>
            <a:rPr lang="en-US" altLang="zh-CN" sz="1800" b="1" dirty="0"/>
            <a:t>.</a:t>
          </a:r>
          <a:endParaRPr lang="en-US" sz="1800" b="1" dirty="0"/>
        </a:p>
      </dgm:t>
    </dgm:pt>
    <dgm:pt modelId="{39D419D6-6D6F-FF46-8648-18535CDA771F}" type="parTrans" cxnId="{1AB1A204-777C-4E4C-9B38-19A23CEA5634}">
      <dgm:prSet/>
      <dgm:spPr/>
      <dgm:t>
        <a:bodyPr/>
        <a:lstStyle/>
        <a:p>
          <a:endParaRPr lang="en-US"/>
        </a:p>
      </dgm:t>
    </dgm:pt>
    <dgm:pt modelId="{7662A67D-BD47-9D4E-BDFB-DFABF8125E4F}" type="sibTrans" cxnId="{1AB1A204-777C-4E4C-9B38-19A23CEA563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E6CF897-B00E-3544-B93D-F11F7069987F}">
          <dgm:prSet phldrT="[Text]"/>
          <dgm:spPr/>
          <dgm:t>
            <a:bodyPr/>
            <a:lstStyle/>
            <a:p>
              <a:r>
                <a:rPr lang="en-US" altLang="zh-CN" dirty="0"/>
                <a:t>Set</a:t>
              </a:r>
              <a:r>
                <a:rPr lang="zh-CN" altLang="en-US" dirty="0"/>
                <a:t> </a:t>
              </a:r>
              <a:r>
                <a:rPr lang="en-US" altLang="zh-CN" dirty="0"/>
                <a:t>significance</a:t>
              </a:r>
              <a:r>
                <a:rPr lang="zh-CN" altLang="en-US" dirty="0"/>
                <a:t> </a:t>
              </a:r>
              <a:r>
                <a:rPr lang="en-US" altLang="zh-CN" dirty="0"/>
                <a:t>level</a:t>
              </a:r>
              <a:r>
                <a:rPr lang="zh-CN" altLang="en-US" dirty="0"/>
                <a:t> </a:t>
              </a:r>
              <a:r>
                <a:rPr lang="en-US" altLang="zh-CN" dirty="0"/>
                <a:t>(</a:t>
              </a:r>
              <a14:m>
                <m:oMath xmlns:m="http://schemas.openxmlformats.org/officeDocument/2006/math">
                  <m:r>
                    <a:rPr lang="en-US" altLang="zh-CN" b="1" i="1" smtClean="0"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Cambria Math" panose="02040503050406030204" pitchFamily="18" charset="0"/>
                      <a:ea typeface="Calibri" panose="020F0502020204030204" pitchFamily="34" charset="0"/>
                    </a:rPr>
                    <m:t>𝜶</m:t>
                  </m:r>
                </m:oMath>
              </a14:m>
              <a:r>
                <a:rPr lang="en-US" altLang="zh-CN" dirty="0"/>
                <a:t>)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decide</a:t>
              </a:r>
              <a:r>
                <a:rPr lang="zh-CN" altLang="en-US" dirty="0"/>
                <a:t> </a:t>
              </a:r>
              <a:r>
                <a:rPr lang="en-US" altLang="zh-CN" dirty="0"/>
                <a:t>critical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dgm:t>
        </dgm:pt>
      </mc:Choice>
      <mc:Fallback xmlns="">
        <dgm:pt modelId="{BE6CF897-B00E-3544-B93D-F11F7069987F}">
          <dgm:prSet phldrT="[Text]"/>
          <dgm:spPr/>
          <dgm:t>
            <a:bodyPr/>
            <a:lstStyle/>
            <a:p>
              <a:r>
                <a:rPr lang="en-US" altLang="zh-CN" dirty="0"/>
                <a:t>Set</a:t>
              </a:r>
              <a:r>
                <a:rPr lang="zh-CN" altLang="en-US" dirty="0"/>
                <a:t> </a:t>
              </a:r>
              <a:r>
                <a:rPr lang="en-US" altLang="zh-CN" dirty="0"/>
                <a:t>significance</a:t>
              </a:r>
              <a:r>
                <a:rPr lang="zh-CN" altLang="en-US" dirty="0"/>
                <a:t> </a:t>
              </a:r>
              <a:r>
                <a:rPr lang="en-US" altLang="zh-CN" dirty="0"/>
                <a:t>level</a:t>
              </a:r>
              <a:r>
                <a:rPr lang="zh-CN" altLang="en-US" dirty="0"/>
                <a:t> </a:t>
              </a:r>
              <a:r>
                <a:rPr lang="en-US" altLang="zh-CN" dirty="0"/>
                <a:t>(</a:t>
              </a:r>
              <a:r>
                <a:rPr lang="en-US" altLang="zh-CN" b="1" i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rPr>
                <a:t>𝜶</a:t>
              </a:r>
              <a:r>
                <a:rPr lang="en-US" altLang="zh-CN" dirty="0"/>
                <a:t>)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decide</a:t>
              </a:r>
              <a:r>
                <a:rPr lang="zh-CN" altLang="en-US" dirty="0"/>
                <a:t> </a:t>
              </a:r>
              <a:r>
                <a:rPr lang="en-US" altLang="zh-CN" dirty="0"/>
                <a:t>critical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dgm:t>
        </dgm:pt>
      </mc:Fallback>
    </mc:AlternateContent>
    <dgm:pt modelId="{19520899-5BEE-9F4A-AA9A-EAE72B2C4BA9}" type="parTrans" cxnId="{77F2776A-2A7B-7144-8C8E-42366C9680AE}">
      <dgm:prSet/>
      <dgm:spPr/>
      <dgm:t>
        <a:bodyPr/>
        <a:lstStyle/>
        <a:p>
          <a:endParaRPr lang="en-US"/>
        </a:p>
      </dgm:t>
    </dgm:pt>
    <dgm:pt modelId="{CE0AB846-87D5-0640-9916-B156CF852417}" type="sibTrans" cxnId="{77F2776A-2A7B-7144-8C8E-42366C9680AE}">
      <dgm:prSet/>
      <dgm:spPr/>
      <dgm:t>
        <a:bodyPr/>
        <a:lstStyle/>
        <a:p>
          <a:endParaRPr lang="en-US"/>
        </a:p>
      </dgm:t>
    </dgm:pt>
    <dgm:pt modelId="{1C71FC70-A223-A041-AC1F-E8A6797E6DAF}" type="pres">
      <dgm:prSet presAssocID="{F31F6ADB-169B-544E-8717-D63EACCFDB02}" presName="linearFlow" presStyleCnt="0">
        <dgm:presLayoutVars>
          <dgm:dir/>
          <dgm:animLvl val="lvl"/>
          <dgm:resizeHandles val="exact"/>
        </dgm:presLayoutVars>
      </dgm:prSet>
      <dgm:spPr/>
    </dgm:pt>
    <dgm:pt modelId="{FC65A5D1-779B-D44B-BFDB-F2DD0EA89F57}" type="pres">
      <dgm:prSet presAssocID="{164CE94B-1B41-2E47-85E2-DEB86F29640A}" presName="composite" presStyleCnt="0"/>
      <dgm:spPr/>
    </dgm:pt>
    <dgm:pt modelId="{35A6D6CB-A0F2-AC44-B51A-944C14FCF743}" type="pres">
      <dgm:prSet presAssocID="{164CE94B-1B41-2E47-85E2-DEB86F29640A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CB6DFA81-3B04-FC4A-87AC-9C0A1D9F2B4A}" type="pres">
      <dgm:prSet presAssocID="{164CE94B-1B41-2E47-85E2-DEB86F29640A}" presName="descendantText" presStyleLbl="alignAcc1" presStyleIdx="0" presStyleCnt="2">
        <dgm:presLayoutVars>
          <dgm:bulletEnabled val="1"/>
        </dgm:presLayoutVars>
      </dgm:prSet>
      <dgm:spPr/>
    </dgm:pt>
    <dgm:pt modelId="{28D1465D-6A0A-5741-958A-41B09C77F9EB}" type="pres">
      <dgm:prSet presAssocID="{ED949760-155D-3C42-8E2E-EA1627A5CDD3}" presName="sp" presStyleCnt="0"/>
      <dgm:spPr/>
    </dgm:pt>
    <dgm:pt modelId="{3288A155-5432-1A41-9DB5-E891A438D116}" type="pres">
      <dgm:prSet presAssocID="{473A3338-E833-B549-8F72-77B798ED4095}" presName="composite" presStyleCnt="0"/>
      <dgm:spPr/>
    </dgm:pt>
    <dgm:pt modelId="{545785A4-4440-0F4B-9335-49F89808D399}" type="pres">
      <dgm:prSet presAssocID="{473A3338-E833-B549-8F72-77B798ED409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ABE226DD-7562-8847-A370-81A25F2892E6}" type="pres">
      <dgm:prSet presAssocID="{473A3338-E833-B549-8F72-77B798ED409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1AB1A204-777C-4E4C-9B38-19A23CEA5634}" srcId="{F31F6ADB-169B-544E-8717-D63EACCFDB02}" destId="{473A3338-E833-B549-8F72-77B798ED4095}" srcOrd="1" destOrd="0" parTransId="{39D419D6-6D6F-FF46-8648-18535CDA771F}" sibTransId="{7662A67D-BD47-9D4E-BDFB-DFABF8125E4F}"/>
    <dgm:cxn modelId="{4F797859-A1E9-5C4D-AB8D-1E39C76A7524}" srcId="{164CE94B-1B41-2E47-85E2-DEB86F29640A}" destId="{C6A12A18-F615-C24E-807C-D3C8A09752C7}" srcOrd="0" destOrd="0" parTransId="{E398D2AE-CD9B-FF4E-B352-927F4FB5CD18}" sibTransId="{F5C5E007-A42C-C64C-B173-ABDA850353E0}"/>
    <dgm:cxn modelId="{77F2776A-2A7B-7144-8C8E-42366C9680AE}" srcId="{473A3338-E833-B549-8F72-77B798ED4095}" destId="{BE6CF897-B00E-3544-B93D-F11F7069987F}" srcOrd="0" destOrd="0" parTransId="{19520899-5BEE-9F4A-AA9A-EAE72B2C4BA9}" sibTransId="{CE0AB846-87D5-0640-9916-B156CF852417}"/>
    <dgm:cxn modelId="{0194ED71-B535-344F-B2B5-4761E2924AE1}" srcId="{F31F6ADB-169B-544E-8717-D63EACCFDB02}" destId="{164CE94B-1B41-2E47-85E2-DEB86F29640A}" srcOrd="0" destOrd="0" parTransId="{DBB5A1E2-3E6B-5044-B371-959148A24738}" sibTransId="{ED949760-155D-3C42-8E2E-EA1627A5CDD3}"/>
    <dgm:cxn modelId="{0C81FFC9-20C4-024D-98D7-6DC22D7F1778}" type="presOf" srcId="{F31F6ADB-169B-544E-8717-D63EACCFDB02}" destId="{1C71FC70-A223-A041-AC1F-E8A6797E6DAF}" srcOrd="0" destOrd="0" presId="urn:microsoft.com/office/officeart/2005/8/layout/chevron2"/>
    <dgm:cxn modelId="{165B96D4-8D3D-8B43-9BC5-1514EC2AFDFD}" type="presOf" srcId="{473A3338-E833-B549-8F72-77B798ED4095}" destId="{545785A4-4440-0F4B-9335-49F89808D399}" srcOrd="0" destOrd="0" presId="urn:microsoft.com/office/officeart/2005/8/layout/chevron2"/>
    <dgm:cxn modelId="{B4E3A1D7-9A56-3A4B-9E3D-D42A78B1E5FA}" type="presOf" srcId="{BE6CF897-B00E-3544-B93D-F11F7069987F}" destId="{ABE226DD-7562-8847-A370-81A25F2892E6}" srcOrd="0" destOrd="0" presId="urn:microsoft.com/office/officeart/2005/8/layout/chevron2"/>
    <dgm:cxn modelId="{895412E4-DE09-0C44-9B53-A5B085300629}" type="presOf" srcId="{164CE94B-1B41-2E47-85E2-DEB86F29640A}" destId="{35A6D6CB-A0F2-AC44-B51A-944C14FCF743}" srcOrd="0" destOrd="0" presId="urn:microsoft.com/office/officeart/2005/8/layout/chevron2"/>
    <dgm:cxn modelId="{763C42FD-D642-A940-B35C-562A7E348A67}" type="presOf" srcId="{C6A12A18-F615-C24E-807C-D3C8A09752C7}" destId="{CB6DFA81-3B04-FC4A-87AC-9C0A1D9F2B4A}" srcOrd="0" destOrd="0" presId="urn:microsoft.com/office/officeart/2005/8/layout/chevron2"/>
    <dgm:cxn modelId="{E9F42C37-B355-3846-B7AE-67DC9E446138}" type="presParOf" srcId="{1C71FC70-A223-A041-AC1F-E8A6797E6DAF}" destId="{FC65A5D1-779B-D44B-BFDB-F2DD0EA89F57}" srcOrd="0" destOrd="0" presId="urn:microsoft.com/office/officeart/2005/8/layout/chevron2"/>
    <dgm:cxn modelId="{D2DE1692-1C42-AE4F-A13D-8526ADC4DA98}" type="presParOf" srcId="{FC65A5D1-779B-D44B-BFDB-F2DD0EA89F57}" destId="{35A6D6CB-A0F2-AC44-B51A-944C14FCF743}" srcOrd="0" destOrd="0" presId="urn:microsoft.com/office/officeart/2005/8/layout/chevron2"/>
    <dgm:cxn modelId="{A10D459C-F4CA-A941-900B-C991C854E52C}" type="presParOf" srcId="{FC65A5D1-779B-D44B-BFDB-F2DD0EA89F57}" destId="{CB6DFA81-3B04-FC4A-87AC-9C0A1D9F2B4A}" srcOrd="1" destOrd="0" presId="urn:microsoft.com/office/officeart/2005/8/layout/chevron2"/>
    <dgm:cxn modelId="{023B994C-7401-1C4E-ADC9-41C71CE2DFE4}" type="presParOf" srcId="{1C71FC70-A223-A041-AC1F-E8A6797E6DAF}" destId="{28D1465D-6A0A-5741-958A-41B09C77F9EB}" srcOrd="1" destOrd="0" presId="urn:microsoft.com/office/officeart/2005/8/layout/chevron2"/>
    <dgm:cxn modelId="{1152FB65-AD5D-F147-9E76-9D25ECBFB326}" type="presParOf" srcId="{1C71FC70-A223-A041-AC1F-E8A6797E6DAF}" destId="{3288A155-5432-1A41-9DB5-E891A438D116}" srcOrd="2" destOrd="0" presId="urn:microsoft.com/office/officeart/2005/8/layout/chevron2"/>
    <dgm:cxn modelId="{BD1C2ED2-9DEF-FC4C-9513-D66081A22CD7}" type="presParOf" srcId="{3288A155-5432-1A41-9DB5-E891A438D116}" destId="{545785A4-4440-0F4B-9335-49F89808D399}" srcOrd="0" destOrd="0" presId="urn:microsoft.com/office/officeart/2005/8/layout/chevron2"/>
    <dgm:cxn modelId="{3894D8A7-28E8-5A4A-90CA-0F3DDD9B5DB0}" type="presParOf" srcId="{3288A155-5432-1A41-9DB5-E891A438D116}" destId="{ABE226DD-7562-8847-A370-81A25F2892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1F6ADB-169B-544E-8717-D63EACCFDB02}" type="doc">
      <dgm:prSet loTypeId="urn:microsoft.com/office/officeart/2005/8/layout/chevron2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4CE94B-1B41-2E47-85E2-DEB86F29640A}">
      <dgm:prSet phldrT="[Text]" custT="1"/>
      <dgm:spPr/>
      <dgm:t>
        <a:bodyPr/>
        <a:lstStyle/>
        <a:p>
          <a:r>
            <a:rPr lang="en-US" altLang="zh-CN" sz="1800" b="1" dirty="0"/>
            <a:t>State</a:t>
          </a:r>
          <a:endParaRPr lang="en-US" sz="1800" b="1" dirty="0"/>
        </a:p>
      </dgm:t>
    </dgm:pt>
    <dgm:pt modelId="{DBB5A1E2-3E6B-5044-B371-959148A24738}" type="parTrans" cxnId="{0194ED71-B535-344F-B2B5-4761E2924AE1}">
      <dgm:prSet/>
      <dgm:spPr/>
      <dgm:t>
        <a:bodyPr/>
        <a:lstStyle/>
        <a:p>
          <a:endParaRPr lang="en-US"/>
        </a:p>
      </dgm:t>
    </dgm:pt>
    <dgm:pt modelId="{ED949760-155D-3C42-8E2E-EA1627A5CDD3}" type="sibTrans" cxnId="{0194ED71-B535-344F-B2B5-4761E2924AE1}">
      <dgm:prSet/>
      <dgm:spPr/>
      <dgm:t>
        <a:bodyPr/>
        <a:lstStyle/>
        <a:p>
          <a:endParaRPr lang="en-US"/>
        </a:p>
      </dgm:t>
    </dgm:pt>
    <dgm:pt modelId="{C6A12A18-F615-C24E-807C-D3C8A09752C7}">
      <dgm:prSet phldrT="[Text]"/>
      <dgm:spPr/>
      <dgm:t>
        <a:bodyPr/>
        <a:lstStyle/>
        <a:p>
          <a:r>
            <a:rPr lang="en-US" altLang="zh-CN" dirty="0"/>
            <a:t>State</a:t>
          </a:r>
          <a:r>
            <a:rPr lang="zh-CN" altLang="en-US" dirty="0"/>
            <a:t> </a:t>
          </a:r>
          <a:r>
            <a:rPr lang="en-US" altLang="zh-CN" dirty="0"/>
            <a:t>hypothesis</a:t>
          </a:r>
          <a:r>
            <a:rPr lang="zh-CN" altLang="en-US" dirty="0"/>
            <a:t> </a:t>
          </a:r>
          <a:r>
            <a:rPr lang="en-US" altLang="zh-CN" dirty="0"/>
            <a:t>(H</a:t>
          </a:r>
          <a:r>
            <a:rPr lang="en-US" altLang="zh-CN" baseline="-25000" dirty="0"/>
            <a:t>0</a:t>
          </a:r>
          <a:r>
            <a:rPr lang="zh-CN" altLang="en-US" dirty="0"/>
            <a:t> </a:t>
          </a:r>
          <a:r>
            <a:rPr lang="en-US" altLang="zh-CN" dirty="0"/>
            <a:t>vs</a:t>
          </a:r>
          <a:r>
            <a:rPr lang="zh-CN" altLang="en-US" dirty="0"/>
            <a:t> </a:t>
          </a:r>
          <a:r>
            <a:rPr lang="en-US" altLang="zh-CN" dirty="0"/>
            <a:t>H</a:t>
          </a:r>
          <a:r>
            <a:rPr lang="en-US" altLang="zh-CN" baseline="-25000" dirty="0"/>
            <a:t>1</a:t>
          </a:r>
          <a:r>
            <a:rPr lang="en-US" altLang="zh-CN" dirty="0"/>
            <a:t>)</a:t>
          </a:r>
          <a:endParaRPr lang="en-US" dirty="0"/>
        </a:p>
      </dgm:t>
    </dgm:pt>
    <dgm:pt modelId="{E398D2AE-CD9B-FF4E-B352-927F4FB5CD18}" type="parTrans" cxnId="{4F797859-A1E9-5C4D-AB8D-1E39C76A7524}">
      <dgm:prSet/>
      <dgm:spPr/>
      <dgm:t>
        <a:bodyPr/>
        <a:lstStyle/>
        <a:p>
          <a:endParaRPr lang="en-US"/>
        </a:p>
      </dgm:t>
    </dgm:pt>
    <dgm:pt modelId="{F5C5E007-A42C-C64C-B173-ABDA850353E0}" type="sibTrans" cxnId="{4F797859-A1E9-5C4D-AB8D-1E39C76A7524}">
      <dgm:prSet/>
      <dgm:spPr/>
      <dgm:t>
        <a:bodyPr/>
        <a:lstStyle/>
        <a:p>
          <a:endParaRPr lang="en-US"/>
        </a:p>
      </dgm:t>
    </dgm:pt>
    <dgm:pt modelId="{473A3338-E833-B549-8F72-77B798ED4095}">
      <dgm:prSet phldrT="[Text]" custT="1"/>
      <dgm:spPr/>
      <dgm:t>
        <a:bodyPr/>
        <a:lstStyle/>
        <a:p>
          <a:r>
            <a:rPr lang="en-US" sz="1800" b="1" dirty="0"/>
            <a:t>Sig</a:t>
          </a:r>
          <a:r>
            <a:rPr lang="en-US" altLang="zh-CN" sz="1800" b="1" dirty="0"/>
            <a:t>.</a:t>
          </a:r>
          <a:endParaRPr lang="en-US" sz="1800" b="1" dirty="0"/>
        </a:p>
      </dgm:t>
    </dgm:pt>
    <dgm:pt modelId="{39D419D6-6D6F-FF46-8648-18535CDA771F}" type="parTrans" cxnId="{1AB1A204-777C-4E4C-9B38-19A23CEA5634}">
      <dgm:prSet/>
      <dgm:spPr/>
      <dgm:t>
        <a:bodyPr/>
        <a:lstStyle/>
        <a:p>
          <a:endParaRPr lang="en-US"/>
        </a:p>
      </dgm:t>
    </dgm:pt>
    <dgm:pt modelId="{7662A67D-BD47-9D4E-BDFB-DFABF8125E4F}" type="sibTrans" cxnId="{1AB1A204-777C-4E4C-9B38-19A23CEA5634}">
      <dgm:prSet/>
      <dgm:spPr/>
      <dgm:t>
        <a:bodyPr/>
        <a:lstStyle/>
        <a:p>
          <a:endParaRPr lang="en-US"/>
        </a:p>
      </dgm:t>
    </dgm:pt>
    <dgm:pt modelId="{BE6CF897-B00E-3544-B93D-F11F7069987F}">
      <dgm:prSet phldrT="[Text]"/>
      <dgm:spPr>
        <a:blipFill>
          <a:blip xmlns:r="http://schemas.openxmlformats.org/officeDocument/2006/relationships" r:embed="rId1"/>
          <a:stretch>
            <a:fillRect l="-223" r="-15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520899-5BEE-9F4A-AA9A-EAE72B2C4BA9}" type="parTrans" cxnId="{77F2776A-2A7B-7144-8C8E-42366C9680AE}">
      <dgm:prSet/>
      <dgm:spPr/>
      <dgm:t>
        <a:bodyPr/>
        <a:lstStyle/>
        <a:p>
          <a:endParaRPr lang="en-US"/>
        </a:p>
      </dgm:t>
    </dgm:pt>
    <dgm:pt modelId="{CE0AB846-87D5-0640-9916-B156CF852417}" type="sibTrans" cxnId="{77F2776A-2A7B-7144-8C8E-42366C9680AE}">
      <dgm:prSet/>
      <dgm:spPr/>
      <dgm:t>
        <a:bodyPr/>
        <a:lstStyle/>
        <a:p>
          <a:endParaRPr lang="en-US"/>
        </a:p>
      </dgm:t>
    </dgm:pt>
    <dgm:pt modelId="{1C71FC70-A223-A041-AC1F-E8A6797E6DAF}" type="pres">
      <dgm:prSet presAssocID="{F31F6ADB-169B-544E-8717-D63EACCFDB02}" presName="linearFlow" presStyleCnt="0">
        <dgm:presLayoutVars>
          <dgm:dir/>
          <dgm:animLvl val="lvl"/>
          <dgm:resizeHandles val="exact"/>
        </dgm:presLayoutVars>
      </dgm:prSet>
      <dgm:spPr/>
    </dgm:pt>
    <dgm:pt modelId="{FC65A5D1-779B-D44B-BFDB-F2DD0EA89F57}" type="pres">
      <dgm:prSet presAssocID="{164CE94B-1B41-2E47-85E2-DEB86F29640A}" presName="composite" presStyleCnt="0"/>
      <dgm:spPr/>
    </dgm:pt>
    <dgm:pt modelId="{35A6D6CB-A0F2-AC44-B51A-944C14FCF743}" type="pres">
      <dgm:prSet presAssocID="{164CE94B-1B41-2E47-85E2-DEB86F29640A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CB6DFA81-3B04-FC4A-87AC-9C0A1D9F2B4A}" type="pres">
      <dgm:prSet presAssocID="{164CE94B-1B41-2E47-85E2-DEB86F29640A}" presName="descendantText" presStyleLbl="alignAcc1" presStyleIdx="0" presStyleCnt="2">
        <dgm:presLayoutVars>
          <dgm:bulletEnabled val="1"/>
        </dgm:presLayoutVars>
      </dgm:prSet>
      <dgm:spPr/>
    </dgm:pt>
    <dgm:pt modelId="{28D1465D-6A0A-5741-958A-41B09C77F9EB}" type="pres">
      <dgm:prSet presAssocID="{ED949760-155D-3C42-8E2E-EA1627A5CDD3}" presName="sp" presStyleCnt="0"/>
      <dgm:spPr/>
    </dgm:pt>
    <dgm:pt modelId="{3288A155-5432-1A41-9DB5-E891A438D116}" type="pres">
      <dgm:prSet presAssocID="{473A3338-E833-B549-8F72-77B798ED4095}" presName="composite" presStyleCnt="0"/>
      <dgm:spPr/>
    </dgm:pt>
    <dgm:pt modelId="{545785A4-4440-0F4B-9335-49F89808D399}" type="pres">
      <dgm:prSet presAssocID="{473A3338-E833-B549-8F72-77B798ED409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ABE226DD-7562-8847-A370-81A25F2892E6}" type="pres">
      <dgm:prSet presAssocID="{473A3338-E833-B549-8F72-77B798ED409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1AB1A204-777C-4E4C-9B38-19A23CEA5634}" srcId="{F31F6ADB-169B-544E-8717-D63EACCFDB02}" destId="{473A3338-E833-B549-8F72-77B798ED4095}" srcOrd="1" destOrd="0" parTransId="{39D419D6-6D6F-FF46-8648-18535CDA771F}" sibTransId="{7662A67D-BD47-9D4E-BDFB-DFABF8125E4F}"/>
    <dgm:cxn modelId="{4F797859-A1E9-5C4D-AB8D-1E39C76A7524}" srcId="{164CE94B-1B41-2E47-85E2-DEB86F29640A}" destId="{C6A12A18-F615-C24E-807C-D3C8A09752C7}" srcOrd="0" destOrd="0" parTransId="{E398D2AE-CD9B-FF4E-B352-927F4FB5CD18}" sibTransId="{F5C5E007-A42C-C64C-B173-ABDA850353E0}"/>
    <dgm:cxn modelId="{77F2776A-2A7B-7144-8C8E-42366C9680AE}" srcId="{473A3338-E833-B549-8F72-77B798ED4095}" destId="{BE6CF897-B00E-3544-B93D-F11F7069987F}" srcOrd="0" destOrd="0" parTransId="{19520899-5BEE-9F4A-AA9A-EAE72B2C4BA9}" sibTransId="{CE0AB846-87D5-0640-9916-B156CF852417}"/>
    <dgm:cxn modelId="{0194ED71-B535-344F-B2B5-4761E2924AE1}" srcId="{F31F6ADB-169B-544E-8717-D63EACCFDB02}" destId="{164CE94B-1B41-2E47-85E2-DEB86F29640A}" srcOrd="0" destOrd="0" parTransId="{DBB5A1E2-3E6B-5044-B371-959148A24738}" sibTransId="{ED949760-155D-3C42-8E2E-EA1627A5CDD3}"/>
    <dgm:cxn modelId="{0C81FFC9-20C4-024D-98D7-6DC22D7F1778}" type="presOf" srcId="{F31F6ADB-169B-544E-8717-D63EACCFDB02}" destId="{1C71FC70-A223-A041-AC1F-E8A6797E6DAF}" srcOrd="0" destOrd="0" presId="urn:microsoft.com/office/officeart/2005/8/layout/chevron2"/>
    <dgm:cxn modelId="{165B96D4-8D3D-8B43-9BC5-1514EC2AFDFD}" type="presOf" srcId="{473A3338-E833-B549-8F72-77B798ED4095}" destId="{545785A4-4440-0F4B-9335-49F89808D399}" srcOrd="0" destOrd="0" presId="urn:microsoft.com/office/officeart/2005/8/layout/chevron2"/>
    <dgm:cxn modelId="{B4E3A1D7-9A56-3A4B-9E3D-D42A78B1E5FA}" type="presOf" srcId="{BE6CF897-B00E-3544-B93D-F11F7069987F}" destId="{ABE226DD-7562-8847-A370-81A25F2892E6}" srcOrd="0" destOrd="0" presId="urn:microsoft.com/office/officeart/2005/8/layout/chevron2"/>
    <dgm:cxn modelId="{895412E4-DE09-0C44-9B53-A5B085300629}" type="presOf" srcId="{164CE94B-1B41-2E47-85E2-DEB86F29640A}" destId="{35A6D6CB-A0F2-AC44-B51A-944C14FCF743}" srcOrd="0" destOrd="0" presId="urn:microsoft.com/office/officeart/2005/8/layout/chevron2"/>
    <dgm:cxn modelId="{763C42FD-D642-A940-B35C-562A7E348A67}" type="presOf" srcId="{C6A12A18-F615-C24E-807C-D3C8A09752C7}" destId="{CB6DFA81-3B04-FC4A-87AC-9C0A1D9F2B4A}" srcOrd="0" destOrd="0" presId="urn:microsoft.com/office/officeart/2005/8/layout/chevron2"/>
    <dgm:cxn modelId="{E9F42C37-B355-3846-B7AE-67DC9E446138}" type="presParOf" srcId="{1C71FC70-A223-A041-AC1F-E8A6797E6DAF}" destId="{FC65A5D1-779B-D44B-BFDB-F2DD0EA89F57}" srcOrd="0" destOrd="0" presId="urn:microsoft.com/office/officeart/2005/8/layout/chevron2"/>
    <dgm:cxn modelId="{D2DE1692-1C42-AE4F-A13D-8526ADC4DA98}" type="presParOf" srcId="{FC65A5D1-779B-D44B-BFDB-F2DD0EA89F57}" destId="{35A6D6CB-A0F2-AC44-B51A-944C14FCF743}" srcOrd="0" destOrd="0" presId="urn:microsoft.com/office/officeart/2005/8/layout/chevron2"/>
    <dgm:cxn modelId="{A10D459C-F4CA-A941-900B-C991C854E52C}" type="presParOf" srcId="{FC65A5D1-779B-D44B-BFDB-F2DD0EA89F57}" destId="{CB6DFA81-3B04-FC4A-87AC-9C0A1D9F2B4A}" srcOrd="1" destOrd="0" presId="urn:microsoft.com/office/officeart/2005/8/layout/chevron2"/>
    <dgm:cxn modelId="{023B994C-7401-1C4E-ADC9-41C71CE2DFE4}" type="presParOf" srcId="{1C71FC70-A223-A041-AC1F-E8A6797E6DAF}" destId="{28D1465D-6A0A-5741-958A-41B09C77F9EB}" srcOrd="1" destOrd="0" presId="urn:microsoft.com/office/officeart/2005/8/layout/chevron2"/>
    <dgm:cxn modelId="{1152FB65-AD5D-F147-9E76-9D25ECBFB326}" type="presParOf" srcId="{1C71FC70-A223-A041-AC1F-E8A6797E6DAF}" destId="{3288A155-5432-1A41-9DB5-E891A438D116}" srcOrd="2" destOrd="0" presId="urn:microsoft.com/office/officeart/2005/8/layout/chevron2"/>
    <dgm:cxn modelId="{BD1C2ED2-9DEF-FC4C-9513-D66081A22CD7}" type="presParOf" srcId="{3288A155-5432-1A41-9DB5-E891A438D116}" destId="{545785A4-4440-0F4B-9335-49F89808D399}" srcOrd="0" destOrd="0" presId="urn:microsoft.com/office/officeart/2005/8/layout/chevron2"/>
    <dgm:cxn modelId="{3894D8A7-28E8-5A4A-90CA-0F3DDD9B5DB0}" type="presParOf" srcId="{3288A155-5432-1A41-9DB5-E891A438D116}" destId="{ABE226DD-7562-8847-A370-81A25F2892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31F6ADB-169B-544E-8717-D63EACCFDB02}" type="doc">
      <dgm:prSet loTypeId="urn:microsoft.com/office/officeart/2005/8/layout/chevron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4CE94B-1B41-2E47-85E2-DEB86F29640A}">
      <dgm:prSet phldrT="[Text]"/>
      <dgm:spPr/>
      <dgm:t>
        <a:bodyPr/>
        <a:lstStyle/>
        <a:p>
          <a:r>
            <a:rPr lang="en-US" altLang="zh-CN" b="1" dirty="0"/>
            <a:t>Calculate</a:t>
          </a:r>
          <a:endParaRPr lang="en-US" b="1" dirty="0"/>
        </a:p>
      </dgm:t>
    </dgm:pt>
    <dgm:pt modelId="{DBB5A1E2-3E6B-5044-B371-959148A24738}" type="parTrans" cxnId="{0194ED71-B535-344F-B2B5-4761E2924AE1}">
      <dgm:prSet/>
      <dgm:spPr/>
      <dgm:t>
        <a:bodyPr/>
        <a:lstStyle/>
        <a:p>
          <a:endParaRPr lang="en-US"/>
        </a:p>
      </dgm:t>
    </dgm:pt>
    <dgm:pt modelId="{ED949760-155D-3C42-8E2E-EA1627A5CDD3}" type="sibTrans" cxnId="{0194ED71-B535-344F-B2B5-4761E2924AE1}">
      <dgm:prSet/>
      <dgm:spPr/>
      <dgm:t>
        <a:bodyPr/>
        <a:lstStyle/>
        <a:p>
          <a:endParaRPr lang="en-US"/>
        </a:p>
      </dgm:t>
    </dgm:pt>
    <dgm:pt modelId="{083A7109-EA0B-0C46-9799-7EA79EE82C74}">
      <dgm:prSet phldrT="[Text]"/>
      <dgm:spPr/>
      <dgm:t>
        <a:bodyPr/>
        <a:lstStyle/>
        <a:p>
          <a:r>
            <a:rPr lang="en-US" altLang="zh-CN" dirty="0"/>
            <a:t>Collect</a:t>
          </a:r>
          <a:r>
            <a:rPr lang="zh-CN" altLang="en-US" dirty="0"/>
            <a:t> </a:t>
          </a:r>
          <a:r>
            <a:rPr lang="en-US" altLang="zh-CN" dirty="0"/>
            <a:t>sample,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compute</a:t>
          </a:r>
          <a:r>
            <a:rPr lang="zh-CN" altLang="en-US" dirty="0"/>
            <a:t> </a:t>
          </a:r>
          <a:r>
            <a:rPr lang="en-US" altLang="zh-CN" dirty="0"/>
            <a:t>test</a:t>
          </a:r>
          <a:r>
            <a:rPr lang="zh-CN" altLang="en-US" dirty="0"/>
            <a:t> </a:t>
          </a:r>
          <a:r>
            <a:rPr lang="en-US" altLang="zh-CN" dirty="0"/>
            <a:t>statistics</a:t>
          </a:r>
          <a:r>
            <a:rPr lang="zh-CN" altLang="en-US" dirty="0"/>
            <a:t> </a:t>
          </a:r>
          <a:endParaRPr lang="en-US" dirty="0"/>
        </a:p>
      </dgm:t>
    </dgm:pt>
    <dgm:pt modelId="{5BE496C7-CD49-5447-A1D7-C667ABA7E853}" type="parTrans" cxnId="{B85B4B82-850F-6341-B633-1A3D7E4F577D}">
      <dgm:prSet/>
      <dgm:spPr/>
      <dgm:t>
        <a:bodyPr/>
        <a:lstStyle/>
        <a:p>
          <a:endParaRPr lang="en-US"/>
        </a:p>
      </dgm:t>
    </dgm:pt>
    <dgm:pt modelId="{7F7D9DAF-677A-B745-B8A0-7B62284C250E}" type="sibTrans" cxnId="{B85B4B82-850F-6341-B633-1A3D7E4F577D}">
      <dgm:prSet/>
      <dgm:spPr/>
      <dgm:t>
        <a:bodyPr/>
        <a:lstStyle/>
        <a:p>
          <a:endParaRPr lang="en-US"/>
        </a:p>
      </dgm:t>
    </dgm:pt>
    <dgm:pt modelId="{7F8C8BA3-F99E-1E40-9F0B-E22978FF0487}" type="pres">
      <dgm:prSet presAssocID="{F31F6ADB-169B-544E-8717-D63EACCFDB02}" presName="linearFlow" presStyleCnt="0">
        <dgm:presLayoutVars>
          <dgm:dir/>
          <dgm:animLvl val="lvl"/>
          <dgm:resizeHandles val="exact"/>
        </dgm:presLayoutVars>
      </dgm:prSet>
      <dgm:spPr/>
    </dgm:pt>
    <dgm:pt modelId="{4522D373-195E-6A4D-9E45-1B5C4FFFE4A4}" type="pres">
      <dgm:prSet presAssocID="{164CE94B-1B41-2E47-85E2-DEB86F29640A}" presName="composite" presStyleCnt="0"/>
      <dgm:spPr/>
    </dgm:pt>
    <dgm:pt modelId="{67E7ED19-6C31-1C4B-9675-664EE9661666}" type="pres">
      <dgm:prSet presAssocID="{164CE94B-1B41-2E47-85E2-DEB86F29640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111CBE6D-5747-FB43-B99E-50E195B73E6F}" type="pres">
      <dgm:prSet presAssocID="{164CE94B-1B41-2E47-85E2-DEB86F29640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03853D31-2D81-3A40-8E82-A0B08AD8728C}" type="presOf" srcId="{083A7109-EA0B-0C46-9799-7EA79EE82C74}" destId="{111CBE6D-5747-FB43-B99E-50E195B73E6F}" srcOrd="0" destOrd="0" presId="urn:microsoft.com/office/officeart/2005/8/layout/chevron2"/>
    <dgm:cxn modelId="{0194ED71-B535-344F-B2B5-4761E2924AE1}" srcId="{F31F6ADB-169B-544E-8717-D63EACCFDB02}" destId="{164CE94B-1B41-2E47-85E2-DEB86F29640A}" srcOrd="0" destOrd="0" parTransId="{DBB5A1E2-3E6B-5044-B371-959148A24738}" sibTransId="{ED949760-155D-3C42-8E2E-EA1627A5CDD3}"/>
    <dgm:cxn modelId="{E2E3B77E-DED4-0E4F-9244-D47AFA7943B0}" type="presOf" srcId="{164CE94B-1B41-2E47-85E2-DEB86F29640A}" destId="{67E7ED19-6C31-1C4B-9675-664EE9661666}" srcOrd="0" destOrd="0" presId="urn:microsoft.com/office/officeart/2005/8/layout/chevron2"/>
    <dgm:cxn modelId="{B85B4B82-850F-6341-B633-1A3D7E4F577D}" srcId="{164CE94B-1B41-2E47-85E2-DEB86F29640A}" destId="{083A7109-EA0B-0C46-9799-7EA79EE82C74}" srcOrd="0" destOrd="0" parTransId="{5BE496C7-CD49-5447-A1D7-C667ABA7E853}" sibTransId="{7F7D9DAF-677A-B745-B8A0-7B62284C250E}"/>
    <dgm:cxn modelId="{06653094-1BC8-0447-9256-5E942B8E2E48}" type="presOf" srcId="{F31F6ADB-169B-544E-8717-D63EACCFDB02}" destId="{7F8C8BA3-F99E-1E40-9F0B-E22978FF0487}" srcOrd="0" destOrd="0" presId="urn:microsoft.com/office/officeart/2005/8/layout/chevron2"/>
    <dgm:cxn modelId="{79331CA3-D560-274A-B547-B6B2FD084DA5}" type="presParOf" srcId="{7F8C8BA3-F99E-1E40-9F0B-E22978FF0487}" destId="{4522D373-195E-6A4D-9E45-1B5C4FFFE4A4}" srcOrd="0" destOrd="0" presId="urn:microsoft.com/office/officeart/2005/8/layout/chevron2"/>
    <dgm:cxn modelId="{9E786059-4A14-A84B-812A-DD8399656BAD}" type="presParOf" srcId="{4522D373-195E-6A4D-9E45-1B5C4FFFE4A4}" destId="{67E7ED19-6C31-1C4B-9675-664EE9661666}" srcOrd="0" destOrd="0" presId="urn:microsoft.com/office/officeart/2005/8/layout/chevron2"/>
    <dgm:cxn modelId="{968F7B32-2C24-2042-A044-A1608FD3E000}" type="presParOf" srcId="{4522D373-195E-6A4D-9E45-1B5C4FFFE4A4}" destId="{111CBE6D-5747-FB43-B99E-50E195B73E6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7ED19-6C31-1C4B-9675-664EE9661666}">
      <dsp:nvSpPr>
        <dsp:cNvPr id="0" name=""/>
        <dsp:cNvSpPr/>
      </dsp:nvSpPr>
      <dsp:spPr>
        <a:xfrm rot="5400000">
          <a:off x="-167409" y="170191"/>
          <a:ext cx="1116065" cy="78124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/>
            <a:t>State</a:t>
          </a:r>
          <a:endParaRPr lang="en-US" sz="1200" b="1" kern="1200"/>
        </a:p>
      </dsp:txBody>
      <dsp:txXfrm rot="-5400000">
        <a:off x="1" y="393404"/>
        <a:ext cx="781246" cy="334819"/>
      </dsp:txXfrm>
    </dsp:sp>
    <dsp:sp modelId="{111CBE6D-5747-FB43-B99E-50E195B73E6F}">
      <dsp:nvSpPr>
        <dsp:cNvPr id="0" name=""/>
        <dsp:cNvSpPr/>
      </dsp:nvSpPr>
      <dsp:spPr>
        <a:xfrm rot="5400000">
          <a:off x="2936201" y="-2152173"/>
          <a:ext cx="725442" cy="50353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State</a:t>
          </a:r>
          <a:r>
            <a:rPr lang="zh-CN" altLang="en-US" sz="2200" kern="1200" dirty="0"/>
            <a:t> </a:t>
          </a:r>
          <a:r>
            <a:rPr lang="en-US" altLang="zh-CN" sz="2200" kern="1200" dirty="0"/>
            <a:t>hypothesis</a:t>
          </a:r>
          <a:r>
            <a:rPr lang="zh-CN" altLang="en-US" sz="2200" kern="1200" dirty="0"/>
            <a:t> </a:t>
          </a:r>
          <a:r>
            <a:rPr lang="en-US" altLang="zh-CN" sz="2200" kern="1200" dirty="0"/>
            <a:t>(H</a:t>
          </a:r>
          <a:r>
            <a:rPr lang="en-US" altLang="zh-CN" sz="2200" kern="1200" baseline="-25000" dirty="0"/>
            <a:t>0</a:t>
          </a:r>
          <a:r>
            <a:rPr lang="zh-CN" altLang="en-US" sz="2200" kern="1200" dirty="0"/>
            <a:t> </a:t>
          </a:r>
          <a:r>
            <a:rPr lang="en-US" altLang="zh-CN" sz="2200" kern="1200" dirty="0"/>
            <a:t>vs</a:t>
          </a:r>
          <a:r>
            <a:rPr lang="zh-CN" altLang="en-US" sz="2200" kern="1200" dirty="0"/>
            <a:t> </a:t>
          </a:r>
          <a:r>
            <a:rPr lang="en-US" altLang="zh-CN" sz="2200" kern="1200" dirty="0"/>
            <a:t>H</a:t>
          </a:r>
          <a:r>
            <a:rPr lang="en-US" altLang="zh-CN" sz="2200" kern="1200" baseline="-25000" dirty="0"/>
            <a:t>1</a:t>
          </a:r>
          <a:r>
            <a:rPr lang="en-US" altLang="zh-CN" sz="2200" kern="1200" dirty="0"/>
            <a:t>)</a:t>
          </a:r>
          <a:endParaRPr lang="en-US" sz="2200" kern="1200" dirty="0"/>
        </a:p>
      </dsp:txBody>
      <dsp:txXfrm rot="-5400000">
        <a:off x="781246" y="38195"/>
        <a:ext cx="4999940" cy="654616"/>
      </dsp:txXfrm>
    </dsp:sp>
    <dsp:sp modelId="{2986A42C-45BD-0D43-B4D1-612E3DCA8B4F}">
      <dsp:nvSpPr>
        <dsp:cNvPr id="0" name=""/>
        <dsp:cNvSpPr/>
      </dsp:nvSpPr>
      <dsp:spPr>
        <a:xfrm rot="5400000">
          <a:off x="-167409" y="1137690"/>
          <a:ext cx="1116065" cy="781246"/>
        </a:xfrm>
        <a:prstGeom prst="chevron">
          <a:avLst/>
        </a:prstGeom>
        <a:gradFill rotWithShape="0">
          <a:gsLst>
            <a:gs pos="0">
              <a:schemeClr val="accent2">
                <a:hueOff val="383163"/>
                <a:satOff val="-6257"/>
                <a:lumOff val="39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383163"/>
                <a:satOff val="-6257"/>
                <a:lumOff val="39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83163"/>
              <a:satOff val="-6257"/>
              <a:lumOff val="392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Sig</a:t>
          </a:r>
          <a:r>
            <a:rPr lang="en-US" altLang="zh-CN" sz="1200" b="1" kern="1200"/>
            <a:t>.</a:t>
          </a:r>
          <a:endParaRPr lang="en-US" sz="1200" b="1" kern="1200"/>
        </a:p>
      </dsp:txBody>
      <dsp:txXfrm rot="-5400000">
        <a:off x="1" y="1360903"/>
        <a:ext cx="781246" cy="334819"/>
      </dsp:txXfrm>
    </dsp:sp>
    <dsp:sp modelId="{EE72D9C8-255C-B441-B1D5-8032964EC0E3}">
      <dsp:nvSpPr>
        <dsp:cNvPr id="0" name=""/>
        <dsp:cNvSpPr/>
      </dsp:nvSpPr>
      <dsp:spPr>
        <a:xfrm rot="5400000">
          <a:off x="2936201" y="-1184675"/>
          <a:ext cx="725442" cy="50353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383163"/>
              <a:satOff val="-6257"/>
              <a:lumOff val="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Set</a:t>
          </a:r>
          <a:r>
            <a:rPr lang="zh-CN" altLang="en-US" sz="2200" kern="1200" dirty="0"/>
            <a:t> </a:t>
          </a:r>
          <a:r>
            <a:rPr lang="en-US" altLang="zh-CN" sz="2200" kern="1200" dirty="0"/>
            <a:t>significance</a:t>
          </a:r>
          <a:r>
            <a:rPr lang="zh-CN" altLang="en-US" sz="2200" kern="1200" dirty="0"/>
            <a:t> </a:t>
          </a:r>
          <a:r>
            <a:rPr lang="en-US" altLang="zh-CN" sz="2200" kern="1200" dirty="0"/>
            <a:t>level</a:t>
          </a:r>
          <a:r>
            <a:rPr lang="zh-CN" altLang="en-US" sz="2200" kern="1200" dirty="0"/>
            <a:t> </a:t>
          </a:r>
          <a:r>
            <a:rPr lang="en-US" altLang="zh-CN" sz="220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en-US" altLang="zh-CN" sz="2200" b="1" i="1" kern="1200" smtClean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rPr>
                <m:t>𝜶</m:t>
              </m:r>
            </m:oMath>
          </a14:m>
          <a:r>
            <a:rPr lang="en-US" altLang="zh-CN" sz="2200" kern="1200" dirty="0"/>
            <a:t>)</a:t>
          </a:r>
          <a:r>
            <a:rPr lang="zh-CN" altLang="en-US" sz="2200" kern="1200" dirty="0"/>
            <a:t> </a:t>
          </a:r>
          <a:r>
            <a:rPr lang="en-US" altLang="zh-CN" sz="2200" kern="1200" dirty="0"/>
            <a:t>and</a:t>
          </a:r>
          <a:r>
            <a:rPr lang="zh-CN" altLang="en-US" sz="2200" kern="1200" dirty="0"/>
            <a:t> </a:t>
          </a:r>
          <a:r>
            <a:rPr lang="en-US" altLang="zh-CN" sz="2200" kern="1200" dirty="0"/>
            <a:t>decide</a:t>
          </a:r>
          <a:r>
            <a:rPr lang="zh-CN" altLang="en-US" sz="2200" kern="1200" dirty="0"/>
            <a:t> </a:t>
          </a:r>
          <a:r>
            <a:rPr lang="en-US" altLang="zh-CN" sz="2200" kern="1200" dirty="0"/>
            <a:t>critical</a:t>
          </a:r>
          <a:r>
            <a:rPr lang="zh-CN" altLang="en-US" sz="2200" kern="1200" dirty="0"/>
            <a:t> </a:t>
          </a:r>
          <a:r>
            <a:rPr lang="en-US" altLang="zh-CN" sz="2200" kern="1200" dirty="0"/>
            <a:t>region</a:t>
          </a:r>
          <a:endParaRPr lang="en-US" sz="2200" kern="1200" dirty="0"/>
        </a:p>
      </dsp:txBody>
      <dsp:txXfrm rot="-5400000">
        <a:off x="781246" y="1005693"/>
        <a:ext cx="4999940" cy="654616"/>
      </dsp:txXfrm>
    </dsp:sp>
    <dsp:sp modelId="{382F6517-AF22-BC41-85F8-620DE84A510E}">
      <dsp:nvSpPr>
        <dsp:cNvPr id="0" name=""/>
        <dsp:cNvSpPr/>
      </dsp:nvSpPr>
      <dsp:spPr>
        <a:xfrm rot="5400000">
          <a:off x="-167409" y="2105188"/>
          <a:ext cx="1116065" cy="781246"/>
        </a:xfrm>
        <a:prstGeom prst="chevron">
          <a:avLst/>
        </a:prstGeom>
        <a:gradFill rotWithShape="0">
          <a:gsLst>
            <a:gs pos="0">
              <a:schemeClr val="accent2">
                <a:hueOff val="766327"/>
                <a:satOff val="-12515"/>
                <a:lumOff val="78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766327"/>
                <a:satOff val="-12515"/>
                <a:lumOff val="78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766327"/>
              <a:satOff val="-12515"/>
              <a:lumOff val="78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Calculate</a:t>
          </a:r>
          <a:endParaRPr lang="en-US" sz="1200" b="1" kern="1200" dirty="0"/>
        </a:p>
      </dsp:txBody>
      <dsp:txXfrm rot="-5400000">
        <a:off x="1" y="2328401"/>
        <a:ext cx="781246" cy="334819"/>
      </dsp:txXfrm>
    </dsp:sp>
    <dsp:sp modelId="{73D5997D-6233-724C-A7ED-D05635547495}">
      <dsp:nvSpPr>
        <dsp:cNvPr id="0" name=""/>
        <dsp:cNvSpPr/>
      </dsp:nvSpPr>
      <dsp:spPr>
        <a:xfrm rot="5400000">
          <a:off x="2936201" y="-217176"/>
          <a:ext cx="725442" cy="50353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766327"/>
              <a:satOff val="-12515"/>
              <a:lumOff val="7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Collect</a:t>
          </a:r>
          <a:r>
            <a:rPr lang="zh-CN" altLang="en-US" sz="2200" kern="1200" dirty="0"/>
            <a:t> </a:t>
          </a:r>
          <a:r>
            <a:rPr lang="en-US" altLang="zh-CN" sz="2200" kern="1200" dirty="0"/>
            <a:t>sample</a:t>
          </a:r>
          <a:r>
            <a:rPr lang="zh-CN" altLang="en-US" sz="2200" kern="1200" dirty="0"/>
            <a:t> </a:t>
          </a:r>
          <a:r>
            <a:rPr lang="en-US" altLang="zh-CN" sz="2200" kern="1200" dirty="0"/>
            <a:t>and</a:t>
          </a:r>
          <a:r>
            <a:rPr lang="zh-CN" altLang="en-US" sz="2200" kern="1200" dirty="0"/>
            <a:t> </a:t>
          </a:r>
          <a:r>
            <a:rPr lang="en-US" altLang="zh-CN" sz="2200" kern="1200" dirty="0"/>
            <a:t>compute</a:t>
          </a:r>
          <a:r>
            <a:rPr lang="zh-CN" altLang="en-US" sz="2200" kern="1200" dirty="0"/>
            <a:t> </a:t>
          </a:r>
          <a:r>
            <a:rPr lang="en-US" altLang="zh-CN" sz="2200" kern="1200" dirty="0"/>
            <a:t>test</a:t>
          </a:r>
          <a:r>
            <a:rPr lang="zh-CN" altLang="en-US" sz="2200" kern="1200" dirty="0"/>
            <a:t> </a:t>
          </a:r>
          <a:r>
            <a:rPr lang="en-US" altLang="zh-CN" sz="2200" kern="1200" dirty="0"/>
            <a:t>statistics</a:t>
          </a:r>
          <a:r>
            <a:rPr lang="zh-CN" altLang="en-US" sz="2200" kern="1200" dirty="0"/>
            <a:t> </a:t>
          </a:r>
          <a:endParaRPr lang="en-US" sz="2200" kern="1200" dirty="0"/>
        </a:p>
      </dsp:txBody>
      <dsp:txXfrm rot="-5400000">
        <a:off x="781246" y="1973192"/>
        <a:ext cx="4999940" cy="654616"/>
      </dsp:txXfrm>
    </dsp:sp>
    <dsp:sp modelId="{80798D84-1111-3844-862A-F8CD858797B9}">
      <dsp:nvSpPr>
        <dsp:cNvPr id="0" name=""/>
        <dsp:cNvSpPr/>
      </dsp:nvSpPr>
      <dsp:spPr>
        <a:xfrm rot="5400000">
          <a:off x="-167409" y="3072687"/>
          <a:ext cx="1116065" cy="781246"/>
        </a:xfrm>
        <a:prstGeom prst="chevron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Decide</a:t>
          </a:r>
          <a:endParaRPr lang="en-US" sz="1200" b="1" kern="1200" dirty="0"/>
        </a:p>
      </dsp:txBody>
      <dsp:txXfrm rot="-5400000">
        <a:off x="1" y="3295900"/>
        <a:ext cx="781246" cy="334819"/>
      </dsp:txXfrm>
    </dsp:sp>
    <dsp:sp modelId="{D5C352A7-A739-C64D-8E72-27C781F4FE55}">
      <dsp:nvSpPr>
        <dsp:cNvPr id="0" name=""/>
        <dsp:cNvSpPr/>
      </dsp:nvSpPr>
      <dsp:spPr>
        <a:xfrm rot="5400000">
          <a:off x="2936201" y="750321"/>
          <a:ext cx="725442" cy="50353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whether</a:t>
          </a:r>
          <a:r>
            <a:rPr lang="zh-CN" altLang="en-US" sz="2200" kern="1200" dirty="0"/>
            <a:t> </a:t>
          </a:r>
          <a:r>
            <a:rPr lang="en-US" altLang="zh-CN" sz="2200" kern="1200" dirty="0"/>
            <a:t>reject</a:t>
          </a:r>
          <a:r>
            <a:rPr lang="zh-CN" altLang="en-US" sz="2200" kern="1200" dirty="0"/>
            <a:t> </a:t>
          </a:r>
          <a:r>
            <a:rPr lang="en-US" altLang="zh-CN" sz="2200" kern="1200" dirty="0"/>
            <a:t>/</a:t>
          </a:r>
          <a:r>
            <a:rPr lang="zh-CN" altLang="en-US" sz="2200" kern="1200" dirty="0"/>
            <a:t> </a:t>
          </a:r>
          <a:r>
            <a:rPr lang="en-US" altLang="zh-CN" sz="2200" kern="1200" dirty="0"/>
            <a:t>fail</a:t>
          </a:r>
          <a:r>
            <a:rPr lang="zh-CN" altLang="en-US" sz="2200" kern="1200" dirty="0"/>
            <a:t> </a:t>
          </a:r>
          <a:r>
            <a:rPr lang="en-US" altLang="zh-CN" sz="2200" kern="1200" dirty="0"/>
            <a:t>to</a:t>
          </a:r>
          <a:r>
            <a:rPr lang="zh-CN" altLang="en-US" sz="2200" kern="1200" dirty="0"/>
            <a:t> </a:t>
          </a:r>
          <a:r>
            <a:rPr lang="en-US" altLang="zh-CN" sz="2200" kern="1200" dirty="0"/>
            <a:t>reject</a:t>
          </a:r>
          <a:r>
            <a:rPr lang="zh-CN" altLang="en-US" sz="2200" kern="1200" dirty="0"/>
            <a:t> </a:t>
          </a:r>
          <a:r>
            <a:rPr lang="en-US" altLang="zh-CN" sz="2200" kern="1200" dirty="0"/>
            <a:t>H</a:t>
          </a:r>
          <a:r>
            <a:rPr lang="en-US" altLang="zh-CN" sz="2200" kern="1200" baseline="-25000" dirty="0"/>
            <a:t>0</a:t>
          </a:r>
          <a:endParaRPr lang="en-US" sz="2200" kern="1200" baseline="-25000" dirty="0"/>
        </a:p>
      </dsp:txBody>
      <dsp:txXfrm rot="-5400000">
        <a:off x="781246" y="2940690"/>
        <a:ext cx="4999940" cy="654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7ED19-6C31-1C4B-9675-664EE9661666}">
      <dsp:nvSpPr>
        <dsp:cNvPr id="0" name=""/>
        <dsp:cNvSpPr/>
      </dsp:nvSpPr>
      <dsp:spPr>
        <a:xfrm rot="5400000">
          <a:off x="129202" y="-112490"/>
          <a:ext cx="1116065" cy="134661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/>
            <a:t>State</a:t>
          </a:r>
          <a:endParaRPr lang="en-US" sz="1900" b="1" kern="1200" dirty="0"/>
        </a:p>
      </dsp:txBody>
      <dsp:txXfrm rot="-5400000">
        <a:off x="13930" y="2782"/>
        <a:ext cx="1346610" cy="1116065"/>
      </dsp:txXfrm>
    </dsp:sp>
    <dsp:sp modelId="{111CBE6D-5747-FB43-B99E-50E195B73E6F}">
      <dsp:nvSpPr>
        <dsp:cNvPr id="0" name=""/>
        <dsp:cNvSpPr/>
      </dsp:nvSpPr>
      <dsp:spPr>
        <a:xfrm rot="5400000">
          <a:off x="5658514" y="-4267330"/>
          <a:ext cx="725442" cy="92656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State</a:t>
          </a:r>
          <a:r>
            <a:rPr lang="zh-CN" altLang="en-US" sz="2400" kern="1200" dirty="0"/>
            <a:t> </a:t>
          </a:r>
          <a:r>
            <a:rPr lang="en-US" altLang="zh-CN" sz="2400" kern="1200" dirty="0"/>
            <a:t>hypothesis</a:t>
          </a:r>
          <a:r>
            <a:rPr lang="zh-CN" altLang="en-US" sz="2400" kern="1200" dirty="0"/>
            <a:t> </a:t>
          </a:r>
          <a:r>
            <a:rPr lang="en-US" altLang="zh-CN" sz="2400" kern="1200" dirty="0"/>
            <a:t>(H</a:t>
          </a:r>
          <a:r>
            <a:rPr lang="en-US" altLang="zh-CN" sz="2400" kern="1200" baseline="-25000" dirty="0"/>
            <a:t>0</a:t>
          </a:r>
          <a:r>
            <a:rPr lang="zh-CN" altLang="en-US" sz="2400" kern="1200" dirty="0"/>
            <a:t> </a:t>
          </a:r>
          <a:r>
            <a:rPr lang="en-US" altLang="zh-CN" sz="2400" kern="1200" dirty="0"/>
            <a:t>vs</a:t>
          </a:r>
          <a:r>
            <a:rPr lang="zh-CN" altLang="en-US" sz="2400" kern="1200" dirty="0"/>
            <a:t> </a:t>
          </a:r>
          <a:r>
            <a:rPr lang="en-US" altLang="zh-CN" sz="2400" kern="1200" dirty="0"/>
            <a:t>H</a:t>
          </a:r>
          <a:r>
            <a:rPr lang="en-US" altLang="zh-CN" sz="2400" kern="1200" baseline="-25000" dirty="0"/>
            <a:t>1</a:t>
          </a:r>
          <a:r>
            <a:rPr lang="en-US" altLang="zh-CN" sz="2400" kern="1200" dirty="0"/>
            <a:t>)</a:t>
          </a:r>
          <a:endParaRPr lang="en-US" sz="2400" kern="1200" dirty="0"/>
        </a:p>
      </dsp:txBody>
      <dsp:txXfrm rot="-5400000">
        <a:off x="1388402" y="38195"/>
        <a:ext cx="9230254" cy="654616"/>
      </dsp:txXfrm>
    </dsp:sp>
    <dsp:sp modelId="{2986A42C-45BD-0D43-B4D1-612E3DCA8B4F}">
      <dsp:nvSpPr>
        <dsp:cNvPr id="0" name=""/>
        <dsp:cNvSpPr/>
      </dsp:nvSpPr>
      <dsp:spPr>
        <a:xfrm rot="5400000">
          <a:off x="129202" y="855008"/>
          <a:ext cx="1116065" cy="1346610"/>
        </a:xfrm>
        <a:prstGeom prst="chevron">
          <a:avLst/>
        </a:prstGeom>
        <a:gradFill rotWithShape="0">
          <a:gsLst>
            <a:gs pos="0">
              <a:schemeClr val="accent2">
                <a:hueOff val="383163"/>
                <a:satOff val="-6257"/>
                <a:lumOff val="39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383163"/>
                <a:satOff val="-6257"/>
                <a:lumOff val="39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83163"/>
              <a:satOff val="-6257"/>
              <a:lumOff val="392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Sig</a:t>
          </a:r>
          <a:r>
            <a:rPr lang="en-US" altLang="zh-CN" sz="1900" b="1" kern="1200"/>
            <a:t>.</a:t>
          </a:r>
          <a:endParaRPr lang="en-US" sz="1900" b="1" kern="1200"/>
        </a:p>
      </dsp:txBody>
      <dsp:txXfrm rot="-5400000">
        <a:off x="13930" y="970280"/>
        <a:ext cx="1346610" cy="1116065"/>
      </dsp:txXfrm>
    </dsp:sp>
    <dsp:sp modelId="{EE72D9C8-255C-B441-B1D5-8032964EC0E3}">
      <dsp:nvSpPr>
        <dsp:cNvPr id="0" name=""/>
        <dsp:cNvSpPr/>
      </dsp:nvSpPr>
      <dsp:spPr>
        <a:xfrm rot="5400000">
          <a:off x="5658514" y="-3299832"/>
          <a:ext cx="725442" cy="92656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383163"/>
              <a:satOff val="-6257"/>
              <a:lumOff val="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Set</a:t>
          </a:r>
          <a:r>
            <a:rPr lang="zh-CN" altLang="en-US" sz="2400" kern="1200" dirty="0"/>
            <a:t> </a:t>
          </a:r>
          <a:r>
            <a:rPr lang="en-US" altLang="zh-CN" sz="2400" kern="1200" dirty="0"/>
            <a:t>significance</a:t>
          </a:r>
          <a:r>
            <a:rPr lang="zh-CN" altLang="en-US" sz="2400" kern="1200" dirty="0"/>
            <a:t> </a:t>
          </a:r>
          <a:r>
            <a:rPr lang="en-US" altLang="zh-CN" sz="2400" kern="1200" dirty="0"/>
            <a:t>level</a:t>
          </a:r>
          <a:r>
            <a:rPr lang="zh-CN" altLang="en-US" sz="2400" kern="1200" dirty="0"/>
            <a:t> </a:t>
          </a:r>
          <a:r>
            <a:rPr lang="en-US" altLang="zh-CN" sz="240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en-US" altLang="zh-CN" sz="2400" b="1" i="1" kern="1200" smtClean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rPr>
                <m:t>𝜶</m:t>
              </m:r>
            </m:oMath>
          </a14:m>
          <a:r>
            <a:rPr lang="en-US" altLang="zh-CN" sz="2400" kern="1200" dirty="0"/>
            <a:t>),</a:t>
          </a:r>
          <a:r>
            <a:rPr lang="zh-CN" altLang="en-US" sz="2400" kern="1200" dirty="0"/>
            <a:t> </a:t>
          </a:r>
          <a:r>
            <a:rPr lang="en-US" altLang="zh-CN" sz="2400" kern="1200" dirty="0"/>
            <a:t>decide</a:t>
          </a:r>
          <a:r>
            <a:rPr lang="zh-CN" altLang="en-US" sz="2400" kern="1200" dirty="0"/>
            <a:t> </a:t>
          </a:r>
          <a:r>
            <a:rPr lang="en-US" altLang="zh-CN" sz="2400" kern="1200" dirty="0"/>
            <a:t>critical</a:t>
          </a:r>
          <a:r>
            <a:rPr lang="zh-CN" altLang="en-US" sz="2400" kern="1200" dirty="0"/>
            <a:t> </a:t>
          </a:r>
          <a:r>
            <a:rPr lang="en-US" altLang="zh-CN" sz="2400" kern="1200" dirty="0"/>
            <a:t>region</a:t>
          </a:r>
          <a:endParaRPr lang="en-US" sz="2400" kern="1200" dirty="0"/>
        </a:p>
      </dsp:txBody>
      <dsp:txXfrm rot="-5400000">
        <a:off x="1388402" y="1005693"/>
        <a:ext cx="9230254" cy="654616"/>
      </dsp:txXfrm>
    </dsp:sp>
    <dsp:sp modelId="{382F6517-AF22-BC41-85F8-620DE84A510E}">
      <dsp:nvSpPr>
        <dsp:cNvPr id="0" name=""/>
        <dsp:cNvSpPr/>
      </dsp:nvSpPr>
      <dsp:spPr>
        <a:xfrm rot="5400000">
          <a:off x="129202" y="1822506"/>
          <a:ext cx="1116065" cy="1346610"/>
        </a:xfrm>
        <a:prstGeom prst="chevron">
          <a:avLst/>
        </a:prstGeom>
        <a:gradFill rotWithShape="0">
          <a:gsLst>
            <a:gs pos="0">
              <a:schemeClr val="accent2">
                <a:hueOff val="766327"/>
                <a:satOff val="-12515"/>
                <a:lumOff val="78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766327"/>
                <a:satOff val="-12515"/>
                <a:lumOff val="78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766327"/>
              <a:satOff val="-12515"/>
              <a:lumOff val="78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/>
            <a:t>Calculate</a:t>
          </a:r>
          <a:endParaRPr lang="en-US" sz="1900" b="1" kern="1200" dirty="0"/>
        </a:p>
      </dsp:txBody>
      <dsp:txXfrm rot="-5400000">
        <a:off x="13930" y="1937778"/>
        <a:ext cx="1346610" cy="1116065"/>
      </dsp:txXfrm>
    </dsp:sp>
    <dsp:sp modelId="{73D5997D-6233-724C-A7ED-D05635547495}">
      <dsp:nvSpPr>
        <dsp:cNvPr id="0" name=""/>
        <dsp:cNvSpPr/>
      </dsp:nvSpPr>
      <dsp:spPr>
        <a:xfrm rot="5400000">
          <a:off x="5658514" y="-2332333"/>
          <a:ext cx="725442" cy="92656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766327"/>
              <a:satOff val="-12515"/>
              <a:lumOff val="7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Collect</a:t>
          </a:r>
          <a:r>
            <a:rPr lang="zh-CN" altLang="en-US" sz="2400" kern="1200" dirty="0"/>
            <a:t> </a:t>
          </a:r>
          <a:r>
            <a:rPr lang="en-US" altLang="zh-CN" sz="2400" kern="1200" dirty="0"/>
            <a:t>sample</a:t>
          </a:r>
          <a:r>
            <a:rPr lang="zh-CN" altLang="en-US" sz="2400" kern="1200" dirty="0"/>
            <a:t> </a:t>
          </a:r>
          <a:r>
            <a:rPr lang="en-US" altLang="zh-CN" sz="2400" kern="1200" dirty="0"/>
            <a:t>and</a:t>
          </a:r>
          <a:r>
            <a:rPr lang="zh-CN" altLang="en-US" sz="2400" kern="1200" dirty="0"/>
            <a:t> </a:t>
          </a:r>
          <a:r>
            <a:rPr lang="en-US" altLang="zh-CN" sz="2400" kern="1200" dirty="0"/>
            <a:t>compute</a:t>
          </a:r>
          <a:r>
            <a:rPr lang="zh-CN" altLang="en-US" sz="2400" kern="1200" dirty="0"/>
            <a:t> </a:t>
          </a:r>
          <a:r>
            <a:rPr lang="en-US" altLang="zh-CN" sz="2400" kern="1200" dirty="0"/>
            <a:t>test</a:t>
          </a:r>
          <a:r>
            <a:rPr lang="zh-CN" altLang="en-US" sz="2400" kern="1200" dirty="0"/>
            <a:t> </a:t>
          </a:r>
          <a:r>
            <a:rPr lang="en-US" altLang="zh-CN" sz="2400" kern="1200" dirty="0"/>
            <a:t>statistics</a:t>
          </a:r>
          <a:r>
            <a:rPr lang="zh-CN" altLang="en-US" sz="2400" kern="1200" dirty="0"/>
            <a:t> </a:t>
          </a:r>
          <a:endParaRPr lang="en-US" sz="2400" kern="1200" dirty="0"/>
        </a:p>
      </dsp:txBody>
      <dsp:txXfrm rot="-5400000">
        <a:off x="1388402" y="1973192"/>
        <a:ext cx="9230254" cy="654616"/>
      </dsp:txXfrm>
    </dsp:sp>
    <dsp:sp modelId="{80798D84-1111-3844-862A-F8CD858797B9}">
      <dsp:nvSpPr>
        <dsp:cNvPr id="0" name=""/>
        <dsp:cNvSpPr/>
      </dsp:nvSpPr>
      <dsp:spPr>
        <a:xfrm rot="5400000">
          <a:off x="129202" y="2790004"/>
          <a:ext cx="1116065" cy="1346610"/>
        </a:xfrm>
        <a:prstGeom prst="chevron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Decide</a:t>
          </a:r>
          <a:endParaRPr lang="en-US" sz="1800" b="1" kern="1200" dirty="0"/>
        </a:p>
      </dsp:txBody>
      <dsp:txXfrm rot="-5400000">
        <a:off x="13930" y="2905276"/>
        <a:ext cx="1346610" cy="1116065"/>
      </dsp:txXfrm>
    </dsp:sp>
    <dsp:sp modelId="{D5C352A7-A739-C64D-8E72-27C781F4FE55}">
      <dsp:nvSpPr>
        <dsp:cNvPr id="0" name=""/>
        <dsp:cNvSpPr/>
      </dsp:nvSpPr>
      <dsp:spPr>
        <a:xfrm rot="5400000">
          <a:off x="5658514" y="-1364835"/>
          <a:ext cx="725442" cy="92656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whether</a:t>
          </a:r>
          <a:r>
            <a:rPr lang="zh-CN" altLang="en-US" sz="2400" kern="1200" dirty="0"/>
            <a:t> </a:t>
          </a:r>
          <a:r>
            <a:rPr lang="en-US" altLang="zh-CN" sz="2400" kern="1200" dirty="0"/>
            <a:t>reject</a:t>
          </a:r>
          <a:r>
            <a:rPr lang="zh-CN" altLang="en-US" sz="2400" kern="1200" dirty="0"/>
            <a:t> </a:t>
          </a:r>
          <a:r>
            <a:rPr lang="en-US" altLang="zh-CN" sz="2400" kern="1200" dirty="0"/>
            <a:t>/</a:t>
          </a:r>
          <a:r>
            <a:rPr lang="zh-CN" altLang="en-US" sz="2400" kern="1200" dirty="0"/>
            <a:t> </a:t>
          </a:r>
          <a:r>
            <a:rPr lang="en-US" altLang="zh-CN" sz="2400" kern="1200" dirty="0"/>
            <a:t>fail</a:t>
          </a:r>
          <a:r>
            <a:rPr lang="zh-CN" altLang="en-US" sz="2400" kern="1200" dirty="0"/>
            <a:t> </a:t>
          </a:r>
          <a:r>
            <a:rPr lang="en-US" altLang="zh-CN" sz="2400" kern="1200" dirty="0"/>
            <a:t>to</a:t>
          </a:r>
          <a:r>
            <a:rPr lang="zh-CN" altLang="en-US" sz="2400" kern="1200" dirty="0"/>
            <a:t> </a:t>
          </a:r>
          <a:r>
            <a:rPr lang="en-US" altLang="zh-CN" sz="2400" kern="1200" dirty="0"/>
            <a:t>reject</a:t>
          </a:r>
          <a:r>
            <a:rPr lang="zh-CN" altLang="en-US" sz="2400" kern="1200" dirty="0"/>
            <a:t> </a:t>
          </a:r>
          <a:r>
            <a:rPr lang="en-US" altLang="zh-CN" sz="2400" kern="1200" dirty="0"/>
            <a:t>H</a:t>
          </a:r>
          <a:r>
            <a:rPr lang="en-US" altLang="zh-CN" sz="2400" kern="1200" baseline="-25000" dirty="0"/>
            <a:t>0</a:t>
          </a:r>
          <a:endParaRPr lang="en-US" sz="2400" kern="1200" baseline="-25000" dirty="0"/>
        </a:p>
      </dsp:txBody>
      <dsp:txXfrm rot="-5400000">
        <a:off x="1388402" y="2940690"/>
        <a:ext cx="9230254" cy="6546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6D6CB-A0F2-AC44-B51A-944C14FCF743}">
      <dsp:nvSpPr>
        <dsp:cNvPr id="0" name=""/>
        <dsp:cNvSpPr/>
      </dsp:nvSpPr>
      <dsp:spPr>
        <a:xfrm rot="5400000">
          <a:off x="-124712" y="126315"/>
          <a:ext cx="831414" cy="58198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State</a:t>
          </a:r>
          <a:endParaRPr lang="en-US" sz="1800" b="1" kern="1200" dirty="0"/>
        </a:p>
      </dsp:txBody>
      <dsp:txXfrm rot="-5400000">
        <a:off x="1" y="292598"/>
        <a:ext cx="581989" cy="249425"/>
      </dsp:txXfrm>
    </dsp:sp>
    <dsp:sp modelId="{CB6DFA81-3B04-FC4A-87AC-9C0A1D9F2B4A}">
      <dsp:nvSpPr>
        <dsp:cNvPr id="0" name=""/>
        <dsp:cNvSpPr/>
      </dsp:nvSpPr>
      <dsp:spPr>
        <a:xfrm rot="5400000">
          <a:off x="3144843" y="-2561249"/>
          <a:ext cx="540703" cy="56664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State</a:t>
          </a:r>
          <a:r>
            <a:rPr lang="zh-CN" altLang="en-US" sz="1700" kern="1200" dirty="0"/>
            <a:t> </a:t>
          </a:r>
          <a:r>
            <a:rPr lang="en-US" altLang="zh-CN" sz="1700" kern="1200" dirty="0"/>
            <a:t>hypothesis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(H</a:t>
          </a:r>
          <a:r>
            <a:rPr lang="en-US" altLang="zh-CN" sz="1700" kern="1200" baseline="-25000" dirty="0"/>
            <a:t>0</a:t>
          </a:r>
          <a:r>
            <a:rPr lang="zh-CN" altLang="en-US" sz="1700" kern="1200" dirty="0"/>
            <a:t> </a:t>
          </a:r>
          <a:r>
            <a:rPr lang="en-US" altLang="zh-CN" sz="1700" kern="1200" dirty="0"/>
            <a:t>vs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H</a:t>
          </a:r>
          <a:r>
            <a:rPr lang="en-US" altLang="zh-CN" sz="1700" kern="1200" baseline="-25000" dirty="0"/>
            <a:t>1</a:t>
          </a:r>
          <a:r>
            <a:rPr lang="en-US" altLang="zh-CN" sz="1700" kern="1200" dirty="0"/>
            <a:t>)</a:t>
          </a:r>
          <a:endParaRPr lang="en-US" sz="1700" kern="1200" dirty="0"/>
        </a:p>
      </dsp:txBody>
      <dsp:txXfrm rot="-5400000">
        <a:off x="581990" y="27999"/>
        <a:ext cx="5640015" cy="487913"/>
      </dsp:txXfrm>
    </dsp:sp>
    <dsp:sp modelId="{545785A4-4440-0F4B-9335-49F89808D399}">
      <dsp:nvSpPr>
        <dsp:cNvPr id="0" name=""/>
        <dsp:cNvSpPr/>
      </dsp:nvSpPr>
      <dsp:spPr>
        <a:xfrm rot="5400000">
          <a:off x="-124712" y="623257"/>
          <a:ext cx="831414" cy="58198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Sig</a:t>
          </a:r>
          <a:r>
            <a:rPr lang="en-US" altLang="zh-CN" sz="1800" b="1" kern="1200" dirty="0"/>
            <a:t>.</a:t>
          </a:r>
          <a:endParaRPr lang="en-US" sz="1800" b="1" kern="1200" dirty="0"/>
        </a:p>
      </dsp:txBody>
      <dsp:txXfrm rot="-5400000">
        <a:off x="1" y="789540"/>
        <a:ext cx="581989" cy="249425"/>
      </dsp:txXfrm>
    </dsp:sp>
    <dsp:sp modelId="{ABE226DD-7562-8847-A370-81A25F2892E6}">
      <dsp:nvSpPr>
        <dsp:cNvPr id="0" name=""/>
        <dsp:cNvSpPr/>
      </dsp:nvSpPr>
      <dsp:spPr>
        <a:xfrm rot="5400000">
          <a:off x="3144985" y="-2064450"/>
          <a:ext cx="540419" cy="56664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Set</a:t>
          </a:r>
          <a:r>
            <a:rPr lang="zh-CN" altLang="en-US" sz="1700" kern="1200" dirty="0"/>
            <a:t> </a:t>
          </a:r>
          <a:r>
            <a:rPr lang="en-US" altLang="zh-CN" sz="1700" kern="1200" dirty="0"/>
            <a:t>significance</a:t>
          </a:r>
          <a:r>
            <a:rPr lang="zh-CN" altLang="en-US" sz="1700" kern="1200" dirty="0"/>
            <a:t> </a:t>
          </a:r>
          <a:r>
            <a:rPr lang="en-US" altLang="zh-CN" sz="1700" kern="1200" dirty="0"/>
            <a:t>level</a:t>
          </a:r>
          <a:r>
            <a:rPr lang="zh-CN" altLang="en-US" sz="1700" kern="1200" dirty="0"/>
            <a:t> </a:t>
          </a:r>
          <a:r>
            <a:rPr lang="en-US" altLang="zh-CN" sz="170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en-US" altLang="zh-CN" sz="1700" b="1" i="1" kern="1200" smtClean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rPr>
                <m:t>𝜶</m:t>
              </m:r>
            </m:oMath>
          </a14:m>
          <a:r>
            <a:rPr lang="en-US" altLang="zh-CN" sz="1700" kern="1200" dirty="0"/>
            <a:t>)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and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decide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critical</a:t>
          </a:r>
          <a:r>
            <a:rPr lang="zh-CN" altLang="en-US" sz="1700" kern="1200" dirty="0"/>
            <a:t> </a:t>
          </a:r>
          <a:r>
            <a:rPr lang="en-US" altLang="zh-CN" sz="1700" kern="1200" dirty="0"/>
            <a:t>region</a:t>
          </a:r>
          <a:endParaRPr lang="en-US" sz="1700" kern="1200" dirty="0"/>
        </a:p>
      </dsp:txBody>
      <dsp:txXfrm rot="-5400000">
        <a:off x="581990" y="524926"/>
        <a:ext cx="5640029" cy="4876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6D6CB-A0F2-AC44-B51A-944C14FCF743}">
      <dsp:nvSpPr>
        <dsp:cNvPr id="0" name=""/>
        <dsp:cNvSpPr/>
      </dsp:nvSpPr>
      <dsp:spPr>
        <a:xfrm rot="5400000">
          <a:off x="-124712" y="126315"/>
          <a:ext cx="831414" cy="58198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State</a:t>
          </a:r>
          <a:endParaRPr lang="en-US" sz="1800" b="1" kern="1200" dirty="0"/>
        </a:p>
      </dsp:txBody>
      <dsp:txXfrm rot="-5400000">
        <a:off x="1" y="292598"/>
        <a:ext cx="581989" cy="249425"/>
      </dsp:txXfrm>
    </dsp:sp>
    <dsp:sp modelId="{CB6DFA81-3B04-FC4A-87AC-9C0A1D9F2B4A}">
      <dsp:nvSpPr>
        <dsp:cNvPr id="0" name=""/>
        <dsp:cNvSpPr/>
      </dsp:nvSpPr>
      <dsp:spPr>
        <a:xfrm rot="5400000">
          <a:off x="3144843" y="-2561249"/>
          <a:ext cx="540703" cy="56664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State</a:t>
          </a:r>
          <a:r>
            <a:rPr lang="zh-CN" altLang="en-US" sz="1700" kern="1200" dirty="0"/>
            <a:t> </a:t>
          </a:r>
          <a:r>
            <a:rPr lang="en-US" altLang="zh-CN" sz="1700" kern="1200" dirty="0"/>
            <a:t>hypothesis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(H</a:t>
          </a:r>
          <a:r>
            <a:rPr lang="en-US" altLang="zh-CN" sz="1700" kern="1200" baseline="-25000" dirty="0"/>
            <a:t>0</a:t>
          </a:r>
          <a:r>
            <a:rPr lang="zh-CN" altLang="en-US" sz="1700" kern="1200" dirty="0"/>
            <a:t> </a:t>
          </a:r>
          <a:r>
            <a:rPr lang="en-US" altLang="zh-CN" sz="1700" kern="1200" dirty="0"/>
            <a:t>vs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H</a:t>
          </a:r>
          <a:r>
            <a:rPr lang="en-US" altLang="zh-CN" sz="1700" kern="1200" baseline="-25000" dirty="0"/>
            <a:t>1</a:t>
          </a:r>
          <a:r>
            <a:rPr lang="en-US" altLang="zh-CN" sz="1700" kern="1200" dirty="0"/>
            <a:t>)</a:t>
          </a:r>
          <a:endParaRPr lang="en-US" sz="1700" kern="1200" dirty="0"/>
        </a:p>
      </dsp:txBody>
      <dsp:txXfrm rot="-5400000">
        <a:off x="581990" y="27999"/>
        <a:ext cx="5640015" cy="487913"/>
      </dsp:txXfrm>
    </dsp:sp>
    <dsp:sp modelId="{545785A4-4440-0F4B-9335-49F89808D399}">
      <dsp:nvSpPr>
        <dsp:cNvPr id="0" name=""/>
        <dsp:cNvSpPr/>
      </dsp:nvSpPr>
      <dsp:spPr>
        <a:xfrm rot="5400000">
          <a:off x="-124712" y="623257"/>
          <a:ext cx="831414" cy="58198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Sig</a:t>
          </a:r>
          <a:r>
            <a:rPr lang="en-US" altLang="zh-CN" sz="1800" b="1" kern="1200" dirty="0"/>
            <a:t>.</a:t>
          </a:r>
          <a:endParaRPr lang="en-US" sz="1800" b="1" kern="1200" dirty="0"/>
        </a:p>
      </dsp:txBody>
      <dsp:txXfrm rot="-5400000">
        <a:off x="1" y="789540"/>
        <a:ext cx="581989" cy="249425"/>
      </dsp:txXfrm>
    </dsp:sp>
    <dsp:sp modelId="{ABE226DD-7562-8847-A370-81A25F2892E6}">
      <dsp:nvSpPr>
        <dsp:cNvPr id="0" name=""/>
        <dsp:cNvSpPr/>
      </dsp:nvSpPr>
      <dsp:spPr>
        <a:xfrm rot="5400000">
          <a:off x="3144985" y="-2064450"/>
          <a:ext cx="540419" cy="56664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Set</a:t>
          </a:r>
          <a:r>
            <a:rPr lang="zh-CN" altLang="en-US" sz="1700" kern="1200" dirty="0"/>
            <a:t> </a:t>
          </a:r>
          <a:r>
            <a:rPr lang="en-US" altLang="zh-CN" sz="1700" kern="1200" dirty="0"/>
            <a:t>significance</a:t>
          </a:r>
          <a:r>
            <a:rPr lang="zh-CN" altLang="en-US" sz="1700" kern="1200" dirty="0"/>
            <a:t> </a:t>
          </a:r>
          <a:r>
            <a:rPr lang="en-US" altLang="zh-CN" sz="1700" kern="1200" dirty="0"/>
            <a:t>level</a:t>
          </a:r>
          <a:r>
            <a:rPr lang="zh-CN" altLang="en-US" sz="1700" kern="1200" dirty="0"/>
            <a:t> </a:t>
          </a:r>
          <a:r>
            <a:rPr lang="en-US" altLang="zh-CN" sz="170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en-US" altLang="zh-CN" sz="1700" b="1" i="1" kern="1200" smtClean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rPr>
                <m:t>𝜶</m:t>
              </m:r>
            </m:oMath>
          </a14:m>
          <a:r>
            <a:rPr lang="en-US" altLang="zh-CN" sz="1700" kern="1200" dirty="0"/>
            <a:t>)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and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decide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critical</a:t>
          </a:r>
          <a:r>
            <a:rPr lang="zh-CN" altLang="en-US" sz="1700" kern="1200" dirty="0"/>
            <a:t> </a:t>
          </a:r>
          <a:r>
            <a:rPr lang="en-US" altLang="zh-CN" sz="1700" kern="1200" dirty="0"/>
            <a:t>region</a:t>
          </a:r>
          <a:endParaRPr lang="en-US" sz="1700" kern="1200" dirty="0"/>
        </a:p>
      </dsp:txBody>
      <dsp:txXfrm rot="-5400000">
        <a:off x="581990" y="524926"/>
        <a:ext cx="5640029" cy="4876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7ED19-6C31-1C4B-9675-664EE9661666}">
      <dsp:nvSpPr>
        <dsp:cNvPr id="0" name=""/>
        <dsp:cNvSpPr/>
      </dsp:nvSpPr>
      <dsp:spPr>
        <a:xfrm rot="5400000">
          <a:off x="-146263" y="146263"/>
          <a:ext cx="975091" cy="68256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/>
            <a:t>Calculate</a:t>
          </a:r>
          <a:endParaRPr lang="en-US" sz="1100" b="1" kern="1200" dirty="0"/>
        </a:p>
      </dsp:txBody>
      <dsp:txXfrm rot="-5400000">
        <a:off x="2" y="341281"/>
        <a:ext cx="682563" cy="292528"/>
      </dsp:txXfrm>
    </dsp:sp>
    <dsp:sp modelId="{111CBE6D-5747-FB43-B99E-50E195B73E6F}">
      <dsp:nvSpPr>
        <dsp:cNvPr id="0" name=""/>
        <dsp:cNvSpPr/>
      </dsp:nvSpPr>
      <dsp:spPr>
        <a:xfrm rot="5400000">
          <a:off x="3529577" y="-2847014"/>
          <a:ext cx="633809" cy="6327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Collect</a:t>
          </a:r>
          <a:r>
            <a:rPr lang="zh-CN" altLang="en-US" sz="2200" kern="1200" dirty="0"/>
            <a:t> </a:t>
          </a:r>
          <a:r>
            <a:rPr lang="en-US" altLang="zh-CN" sz="2200" kern="1200" dirty="0"/>
            <a:t>sample,</a:t>
          </a:r>
          <a:r>
            <a:rPr lang="zh-CN" altLang="en-US" sz="2200" kern="1200" dirty="0"/>
            <a:t> </a:t>
          </a:r>
          <a:r>
            <a:rPr lang="en-US" altLang="zh-CN" sz="2200" kern="1200" dirty="0"/>
            <a:t>and</a:t>
          </a:r>
          <a:r>
            <a:rPr lang="zh-CN" altLang="en-US" sz="2200" kern="1200" dirty="0"/>
            <a:t> </a:t>
          </a:r>
          <a:r>
            <a:rPr lang="en-US" altLang="zh-CN" sz="2200" kern="1200" dirty="0"/>
            <a:t>compute</a:t>
          </a:r>
          <a:r>
            <a:rPr lang="zh-CN" altLang="en-US" sz="2200" kern="1200" dirty="0"/>
            <a:t> </a:t>
          </a:r>
          <a:r>
            <a:rPr lang="en-US" altLang="zh-CN" sz="2200" kern="1200" dirty="0"/>
            <a:t>test</a:t>
          </a:r>
          <a:r>
            <a:rPr lang="zh-CN" altLang="en-US" sz="2200" kern="1200" dirty="0"/>
            <a:t> </a:t>
          </a:r>
          <a:r>
            <a:rPr lang="en-US" altLang="zh-CN" sz="2200" kern="1200" dirty="0"/>
            <a:t>statistics</a:t>
          </a:r>
          <a:r>
            <a:rPr lang="zh-CN" altLang="en-US" sz="2200" kern="1200" dirty="0"/>
            <a:t> </a:t>
          </a:r>
          <a:endParaRPr lang="en-US" sz="2200" kern="1200" dirty="0"/>
        </a:p>
      </dsp:txBody>
      <dsp:txXfrm rot="-5400000">
        <a:off x="682563" y="30940"/>
        <a:ext cx="6296897" cy="5719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7ED19-6C31-1C4B-9675-664EE9661666}">
      <dsp:nvSpPr>
        <dsp:cNvPr id="0" name=""/>
        <dsp:cNvSpPr/>
      </dsp:nvSpPr>
      <dsp:spPr>
        <a:xfrm rot="5400000">
          <a:off x="-146263" y="146263"/>
          <a:ext cx="975091" cy="68256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Decide</a:t>
          </a:r>
          <a:endParaRPr lang="en-US" sz="1400" b="1" kern="1200" dirty="0"/>
        </a:p>
      </dsp:txBody>
      <dsp:txXfrm rot="-5400000">
        <a:off x="2" y="341281"/>
        <a:ext cx="682563" cy="292528"/>
      </dsp:txXfrm>
    </dsp:sp>
    <dsp:sp modelId="{111CBE6D-5747-FB43-B99E-50E195B73E6F}">
      <dsp:nvSpPr>
        <dsp:cNvPr id="0" name=""/>
        <dsp:cNvSpPr/>
      </dsp:nvSpPr>
      <dsp:spPr>
        <a:xfrm rot="5400000">
          <a:off x="2386577" y="-1704013"/>
          <a:ext cx="633809" cy="40418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whether</a:t>
          </a:r>
          <a:r>
            <a:rPr lang="zh-CN" altLang="en-US" sz="1900" kern="1200" dirty="0"/>
            <a:t> </a:t>
          </a:r>
          <a:r>
            <a:rPr lang="en-US" altLang="zh-CN" sz="1900" kern="1200" dirty="0"/>
            <a:t>reject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/</a:t>
          </a:r>
          <a:r>
            <a:rPr lang="zh-CN" altLang="en-US" sz="1900" kern="1200" dirty="0"/>
            <a:t> </a:t>
          </a:r>
          <a:r>
            <a:rPr lang="en-US" altLang="zh-CN" sz="1900" kern="1200" dirty="0"/>
            <a:t>fail</a:t>
          </a:r>
          <a:r>
            <a:rPr lang="zh-CN" altLang="en-US" sz="1900" kern="1200" dirty="0"/>
            <a:t> </a:t>
          </a:r>
          <a:r>
            <a:rPr lang="en-US" altLang="zh-CN" sz="1900" kern="1200" dirty="0"/>
            <a:t>to</a:t>
          </a:r>
          <a:r>
            <a:rPr lang="zh-CN" altLang="en-US" sz="1900" kern="1200" dirty="0"/>
            <a:t> </a:t>
          </a:r>
          <a:r>
            <a:rPr lang="en-US" altLang="zh-CN" sz="1900" kern="1200" dirty="0"/>
            <a:t>reject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H</a:t>
          </a:r>
          <a:r>
            <a:rPr lang="en-US" altLang="zh-CN" sz="1900" kern="1200" baseline="-25000" dirty="0"/>
            <a:t>0</a:t>
          </a:r>
          <a:endParaRPr lang="en-US" sz="1900" kern="1200" dirty="0"/>
        </a:p>
      </dsp:txBody>
      <dsp:txXfrm rot="-5400000">
        <a:off x="682564" y="30940"/>
        <a:ext cx="4010896" cy="5719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EFA1D-03A8-1048-9738-1452A9818356}">
      <dsp:nvSpPr>
        <dsp:cNvPr id="0" name=""/>
        <dsp:cNvSpPr/>
      </dsp:nvSpPr>
      <dsp:spPr>
        <a:xfrm>
          <a:off x="367211" y="1638"/>
          <a:ext cx="1348376" cy="609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Statement</a:t>
          </a:r>
          <a:endParaRPr lang="en-US" sz="1800" kern="1200" dirty="0"/>
        </a:p>
      </dsp:txBody>
      <dsp:txXfrm>
        <a:off x="385061" y="19488"/>
        <a:ext cx="1312676" cy="573735"/>
      </dsp:txXfrm>
    </dsp:sp>
    <dsp:sp modelId="{86612E5F-C744-1643-8896-910F2132FB25}">
      <dsp:nvSpPr>
        <dsp:cNvPr id="0" name=""/>
        <dsp:cNvSpPr/>
      </dsp:nvSpPr>
      <dsp:spPr>
        <a:xfrm rot="5400000">
          <a:off x="927130" y="626309"/>
          <a:ext cx="228538" cy="274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59126" y="649163"/>
        <a:ext cx="164548" cy="159977"/>
      </dsp:txXfrm>
    </dsp:sp>
    <dsp:sp modelId="{4EF01E10-D8E7-C046-BD8B-E32B593BC0D8}">
      <dsp:nvSpPr>
        <dsp:cNvPr id="0" name=""/>
        <dsp:cNvSpPr/>
      </dsp:nvSpPr>
      <dsp:spPr>
        <a:xfrm>
          <a:off x="367211" y="915791"/>
          <a:ext cx="1348376" cy="609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Sig.</a:t>
          </a:r>
          <a:r>
            <a:rPr lang="zh-CN" altLang="en-US" sz="1800" kern="1200" dirty="0"/>
            <a:t> </a:t>
          </a:r>
          <a:r>
            <a:rPr lang="en-US" altLang="zh-CN" sz="1800" kern="1200" dirty="0"/>
            <a:t>level</a:t>
          </a:r>
          <a:endParaRPr lang="en-US" sz="1800" kern="1200" dirty="0"/>
        </a:p>
      </dsp:txBody>
      <dsp:txXfrm>
        <a:off x="385061" y="933641"/>
        <a:ext cx="1312676" cy="573735"/>
      </dsp:txXfrm>
    </dsp:sp>
    <dsp:sp modelId="{EAC5C3F5-C5AC-F641-8ACB-D92861C2D5FE}">
      <dsp:nvSpPr>
        <dsp:cNvPr id="0" name=""/>
        <dsp:cNvSpPr/>
      </dsp:nvSpPr>
      <dsp:spPr>
        <a:xfrm rot="5400000">
          <a:off x="927130" y="1540463"/>
          <a:ext cx="228538" cy="274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59126" y="1563317"/>
        <a:ext cx="164548" cy="159977"/>
      </dsp:txXfrm>
    </dsp:sp>
    <dsp:sp modelId="{83F05B8B-7112-1C46-8642-430496386303}">
      <dsp:nvSpPr>
        <dsp:cNvPr id="0" name=""/>
        <dsp:cNvSpPr/>
      </dsp:nvSpPr>
      <dsp:spPr>
        <a:xfrm>
          <a:off x="367211" y="1829945"/>
          <a:ext cx="1348376" cy="609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</a:t>
          </a:r>
        </a:p>
      </dsp:txBody>
      <dsp:txXfrm>
        <a:off x="385061" y="1847795"/>
        <a:ext cx="1312676" cy="573735"/>
      </dsp:txXfrm>
    </dsp:sp>
    <dsp:sp modelId="{F1951551-BE51-8847-9BD1-AB86568E02FC}">
      <dsp:nvSpPr>
        <dsp:cNvPr id="0" name=""/>
        <dsp:cNvSpPr/>
      </dsp:nvSpPr>
      <dsp:spPr>
        <a:xfrm rot="5400000">
          <a:off x="927130" y="2454617"/>
          <a:ext cx="228538" cy="274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59126" y="2477471"/>
        <a:ext cx="164548" cy="159977"/>
      </dsp:txXfrm>
    </dsp:sp>
    <dsp:sp modelId="{2B446E35-DB59-3549-85F6-3C25AB975EAA}">
      <dsp:nvSpPr>
        <dsp:cNvPr id="0" name=""/>
        <dsp:cNvSpPr/>
      </dsp:nvSpPr>
      <dsp:spPr>
        <a:xfrm>
          <a:off x="367211" y="2744099"/>
          <a:ext cx="1348376" cy="609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Decide</a:t>
          </a:r>
          <a:endParaRPr lang="en-US" sz="1800" kern="1200" dirty="0"/>
        </a:p>
      </dsp:txBody>
      <dsp:txXfrm>
        <a:off x="385061" y="2761949"/>
        <a:ext cx="1312676" cy="5737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EFA1D-03A8-1048-9738-1452A9818356}">
      <dsp:nvSpPr>
        <dsp:cNvPr id="0" name=""/>
        <dsp:cNvSpPr/>
      </dsp:nvSpPr>
      <dsp:spPr>
        <a:xfrm>
          <a:off x="367211" y="1638"/>
          <a:ext cx="1348376" cy="609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Statement</a:t>
          </a:r>
          <a:endParaRPr lang="en-US" sz="1800" kern="1200" dirty="0"/>
        </a:p>
      </dsp:txBody>
      <dsp:txXfrm>
        <a:off x="385061" y="19488"/>
        <a:ext cx="1312676" cy="573735"/>
      </dsp:txXfrm>
    </dsp:sp>
    <dsp:sp modelId="{86612E5F-C744-1643-8896-910F2132FB25}">
      <dsp:nvSpPr>
        <dsp:cNvPr id="0" name=""/>
        <dsp:cNvSpPr/>
      </dsp:nvSpPr>
      <dsp:spPr>
        <a:xfrm rot="5400000">
          <a:off x="927130" y="626309"/>
          <a:ext cx="228538" cy="274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59126" y="649163"/>
        <a:ext cx="164548" cy="159977"/>
      </dsp:txXfrm>
    </dsp:sp>
    <dsp:sp modelId="{4EF01E10-D8E7-C046-BD8B-E32B593BC0D8}">
      <dsp:nvSpPr>
        <dsp:cNvPr id="0" name=""/>
        <dsp:cNvSpPr/>
      </dsp:nvSpPr>
      <dsp:spPr>
        <a:xfrm>
          <a:off x="367211" y="915791"/>
          <a:ext cx="1348376" cy="609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Sig.</a:t>
          </a:r>
          <a:r>
            <a:rPr lang="zh-CN" altLang="en-US" sz="1800" kern="1200" dirty="0"/>
            <a:t> </a:t>
          </a:r>
          <a:r>
            <a:rPr lang="en-US" altLang="zh-CN" sz="1800" kern="1200" dirty="0"/>
            <a:t>level</a:t>
          </a:r>
          <a:endParaRPr lang="en-US" sz="1800" kern="1200" dirty="0"/>
        </a:p>
      </dsp:txBody>
      <dsp:txXfrm>
        <a:off x="385061" y="933641"/>
        <a:ext cx="1312676" cy="573735"/>
      </dsp:txXfrm>
    </dsp:sp>
    <dsp:sp modelId="{EAC5C3F5-C5AC-F641-8ACB-D92861C2D5FE}">
      <dsp:nvSpPr>
        <dsp:cNvPr id="0" name=""/>
        <dsp:cNvSpPr/>
      </dsp:nvSpPr>
      <dsp:spPr>
        <a:xfrm rot="5400000">
          <a:off x="927130" y="1540463"/>
          <a:ext cx="228538" cy="274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59126" y="1563317"/>
        <a:ext cx="164548" cy="159977"/>
      </dsp:txXfrm>
    </dsp:sp>
    <dsp:sp modelId="{83F05B8B-7112-1C46-8642-430496386303}">
      <dsp:nvSpPr>
        <dsp:cNvPr id="0" name=""/>
        <dsp:cNvSpPr/>
      </dsp:nvSpPr>
      <dsp:spPr>
        <a:xfrm>
          <a:off x="367211" y="1829945"/>
          <a:ext cx="1348376" cy="609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</a:t>
          </a:r>
        </a:p>
      </dsp:txBody>
      <dsp:txXfrm>
        <a:off x="385061" y="1847795"/>
        <a:ext cx="1312676" cy="573735"/>
      </dsp:txXfrm>
    </dsp:sp>
    <dsp:sp modelId="{F1951551-BE51-8847-9BD1-AB86568E02FC}">
      <dsp:nvSpPr>
        <dsp:cNvPr id="0" name=""/>
        <dsp:cNvSpPr/>
      </dsp:nvSpPr>
      <dsp:spPr>
        <a:xfrm rot="5400000">
          <a:off x="927130" y="2454617"/>
          <a:ext cx="228538" cy="274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59126" y="2477471"/>
        <a:ext cx="164548" cy="159977"/>
      </dsp:txXfrm>
    </dsp:sp>
    <dsp:sp modelId="{2B446E35-DB59-3549-85F6-3C25AB975EAA}">
      <dsp:nvSpPr>
        <dsp:cNvPr id="0" name=""/>
        <dsp:cNvSpPr/>
      </dsp:nvSpPr>
      <dsp:spPr>
        <a:xfrm>
          <a:off x="367211" y="2744099"/>
          <a:ext cx="1348376" cy="609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Decide</a:t>
          </a:r>
          <a:endParaRPr lang="en-US" sz="1800" kern="1200" dirty="0"/>
        </a:p>
      </dsp:txBody>
      <dsp:txXfrm>
        <a:off x="385061" y="2761949"/>
        <a:ext cx="1312676" cy="573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DEB0-B1B7-4B0F-A7EC-CF4A76D2085A}" type="datetimeFigureOut">
              <a:rPr lang="en-US"/>
              <a:pPr/>
              <a:t>10/26/20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77B4-D1E2-48B8-AA50-ACEFAD04A16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3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77B4-D1E2-48B8-AA50-ACEFAD04A16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79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35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14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62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93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Walrus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4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0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D9225-EADA-457E-B48D-1BC7040AC9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56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D9225-EADA-457E-B48D-1BC7040AC9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7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D9225-EADA-457E-B48D-1BC7040AC9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04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Z_cr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region,</a:t>
            </a:r>
            <a:r>
              <a:rPr lang="zh-CN" altLang="en-US" dirty="0"/>
              <a:t> </a:t>
            </a:r>
            <a:r>
              <a:rPr lang="en-US" altLang="zh-CN" dirty="0"/>
              <a:t>Z(alpha/2)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tailed</a:t>
            </a:r>
            <a:r>
              <a:rPr lang="zh-CN" altLang="en-US" dirty="0"/>
              <a:t> </a:t>
            </a:r>
            <a:r>
              <a:rPr lang="en-US" altLang="zh-CN" dirty="0"/>
              <a:t>test,</a:t>
            </a:r>
            <a:r>
              <a:rPr lang="zh-CN" altLang="en-US" dirty="0"/>
              <a:t> </a:t>
            </a:r>
            <a:r>
              <a:rPr lang="en-US" altLang="zh-CN" dirty="0"/>
              <a:t>Z(alpha)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tailed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D9225-EADA-457E-B48D-1BC7040AC9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2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9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6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1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3635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78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86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7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6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3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6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8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6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5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3F92E-11A2-4FB5-8852-B5A2451149E9}" type="datetimeFigureOut">
              <a:rPr lang="en-US" smtClean="0"/>
              <a:pPr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98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7.png"/><Relationship Id="rId3" Type="http://schemas.openxmlformats.org/officeDocument/2006/relationships/diagramData" Target="../diagrams/data5.xml"/><Relationship Id="rId7" Type="http://schemas.microsoft.com/office/2007/relationships/diagramDrawing" Target="../diagrams/drawing3.xml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18.png"/><Relationship Id="rId3" Type="http://schemas.openxmlformats.org/officeDocument/2006/relationships/diagramData" Target="../diagrams/data7.xml"/><Relationship Id="rId7" Type="http://schemas.microsoft.com/office/2007/relationships/diagramDrawing" Target="../diagrams/drawing4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20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9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27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21.jpeg"/><Relationship Id="rId9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1.xml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0" Type="http://schemas.microsoft.com/office/2007/relationships/diagramDrawing" Target="../diagrams/drawing7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35.pn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2.xml"/><Relationship Id="rId11" Type="http://schemas.openxmlformats.org/officeDocument/2006/relationships/image" Target="../media/image37.png"/><Relationship Id="rId5" Type="http://schemas.openxmlformats.org/officeDocument/2006/relationships/image" Target="../media/image22.png"/><Relationship Id="rId10" Type="http://schemas.microsoft.com/office/2007/relationships/diagramDrawing" Target="../diagrams/drawing8.xml"/><Relationship Id="rId4" Type="http://schemas.openxmlformats.org/officeDocument/2006/relationships/image" Target="../media/image36.png"/><Relationship Id="rId9" Type="http://schemas.openxmlformats.org/officeDocument/2006/relationships/diagramColors" Target="../diagrams/colors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Sociology: 3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Recitation #9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Yue Chu</a:t>
            </a:r>
          </a:p>
        </p:txBody>
      </p:sp>
    </p:spTree>
    <p:extLst>
      <p:ext uri="{BB962C8B-B14F-4D97-AF65-F5344CB8AC3E}">
        <p14:creationId xmlns:p14="http://schemas.microsoft.com/office/powerpoint/2010/main" val="155149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73" name="Rectangle 72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D5D6CA-6F90-184F-82B0-8384E9FC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254110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Select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appropriate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significance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level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A4ACD-ABDD-1C43-9D1D-8E6C4ADB3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3429000"/>
                <a:ext cx="3687417" cy="254110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600" dirty="0">
                    <a:solidFill>
                      <a:schemeClr val="bg1"/>
                    </a:solidFill>
                  </a:rPr>
                  <a:t>Decide</a:t>
                </a:r>
                <a:r>
                  <a:rPr lang="zh-CN" altLang="en-US" sz="2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bg1"/>
                    </a:solidFill>
                  </a:rPr>
                  <a:t>what</a:t>
                </a:r>
                <a:r>
                  <a:rPr lang="zh-CN" altLang="en-US" sz="2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bg1"/>
                    </a:solidFill>
                  </a:rPr>
                  <a:t>type</a:t>
                </a:r>
                <a:r>
                  <a:rPr lang="zh-CN" altLang="en-US" sz="2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sz="2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bg1"/>
                    </a:solidFill>
                  </a:rPr>
                  <a:t>error</a:t>
                </a:r>
                <a:r>
                  <a:rPr lang="zh-CN" altLang="en-US" sz="2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sz="2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bg1"/>
                    </a:solidFill>
                  </a:rPr>
                  <a:t>minimize</a:t>
                </a:r>
              </a:p>
              <a:p>
                <a:r>
                  <a:rPr lang="en-US" altLang="zh-CN" sz="2600" dirty="0">
                    <a:solidFill>
                      <a:schemeClr val="bg1"/>
                    </a:solidFill>
                  </a:rPr>
                  <a:t>Usually</a:t>
                </a:r>
                <a:r>
                  <a:rPr lang="zh-CN" altLang="en-US" sz="2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bg1"/>
                    </a:solidFill>
                  </a:rPr>
                  <a:t>decrease</a:t>
                </a:r>
                <a:r>
                  <a:rPr lang="zh-CN" altLang="en-US" sz="2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bg1"/>
                    </a:solidFill>
                  </a:rPr>
                  <a:t>type</a:t>
                </a:r>
                <a:r>
                  <a:rPr lang="zh-CN" altLang="en-US" sz="2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bg1"/>
                    </a:solidFill>
                  </a:rPr>
                  <a:t>I</a:t>
                </a:r>
                <a:r>
                  <a:rPr lang="zh-CN" altLang="en-US" sz="2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bg1"/>
                    </a:solidFill>
                  </a:rPr>
                  <a:t>error</a:t>
                </a:r>
              </a:p>
              <a:p>
                <a:pPr lvl="1"/>
                <a:r>
                  <a:rPr lang="en-US" altLang="zh-CN" sz="2400" dirty="0">
                    <a:solidFill>
                      <a:schemeClr val="bg1"/>
                    </a:solidFill>
                  </a:rPr>
                  <a:t>Small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𝜶</m:t>
                    </m:r>
                    <m:r>
                      <a:rPr lang="en-US" altLang="zh-CN" sz="2400" b="1" i="1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altLang="zh-CN" sz="2400" dirty="0">
                    <a:solidFill>
                      <a:schemeClr val="bg1"/>
                    </a:solidFill>
                  </a:rPr>
                  <a:t>Usually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0.05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A4ACD-ABDD-1C43-9D1D-8E6C4ADB3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3429000"/>
                <a:ext cx="3687417" cy="2541103"/>
              </a:xfrm>
              <a:blipFill>
                <a:blip r:embed="rId4"/>
                <a:stretch>
                  <a:fillRect l="-2749" t="-4000" b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7B1426D-CF1C-2946-A69C-D64DCDE57DFE}"/>
              </a:ext>
            </a:extLst>
          </p:cNvPr>
          <p:cNvGrpSpPr/>
          <p:nvPr/>
        </p:nvGrpSpPr>
        <p:grpSpPr>
          <a:xfrm>
            <a:off x="4704800" y="533400"/>
            <a:ext cx="7095870" cy="3994758"/>
            <a:chOff x="4704800" y="1676400"/>
            <a:chExt cx="7095870" cy="3994758"/>
          </a:xfrm>
        </p:grpSpPr>
        <p:pic>
          <p:nvPicPr>
            <p:cNvPr id="7170" name="Picture 2" descr="Error rate">
              <a:extLst>
                <a:ext uri="{FF2B5EF4-FFF2-40B4-BE49-F238E27FC236}">
                  <a16:creationId xmlns:a16="http://schemas.microsoft.com/office/drawing/2014/main" id="{8E762681-7072-614D-A55C-18E6B422A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04800" y="1676400"/>
              <a:ext cx="7095870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2BBE0393-A587-464C-AA38-F3A62EC7B77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81600" y="4650326"/>
                  <a:ext cx="2371398" cy="1020832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>
                  <a:normAutofit fontScale="92500"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𝜷</m:t>
                        </m:r>
                      </m:oMath>
                    </m:oMathPara>
                  </a14:m>
                  <a:endParaRPr lang="en-US" altLang="zh-CN" sz="2400" dirty="0"/>
                </a:p>
                <a:p>
                  <a:pPr marL="0" indent="0">
                    <a:buNone/>
                  </a:pPr>
                  <a:r>
                    <a:rPr lang="en-US" altLang="zh-CN" sz="2400" dirty="0"/>
                    <a:t>Accept</a:t>
                  </a:r>
                  <a:r>
                    <a:rPr lang="zh-CN" altLang="en-US" sz="2400" dirty="0"/>
                    <a:t> </a:t>
                  </a:r>
                  <a:r>
                    <a:rPr lang="en-US" altLang="zh-CN" sz="2400" dirty="0"/>
                    <a:t>false</a:t>
                  </a:r>
                  <a:r>
                    <a:rPr lang="zh-CN" altLang="en-US" sz="2400" dirty="0"/>
                    <a:t> </a:t>
                  </a:r>
                  <a:r>
                    <a:rPr lang="en-US" altLang="zh-CN" sz="2400" dirty="0"/>
                    <a:t>H</a:t>
                  </a:r>
                  <a:r>
                    <a:rPr lang="en-US" altLang="zh-CN" sz="2400" baseline="-25000" dirty="0"/>
                    <a:t>0</a:t>
                  </a:r>
                  <a:endParaRPr lang="en-US" sz="2400" baseline="-25000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2BBE0393-A587-464C-AA38-F3A62EC7B7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650326"/>
                  <a:ext cx="2371398" cy="1020832"/>
                </a:xfrm>
                <a:prstGeom prst="rect">
                  <a:avLst/>
                </a:prstGeom>
                <a:blipFill>
                  <a:blip r:embed="rId6"/>
                  <a:stretch>
                    <a:fillRect l="-3175" b="-72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9F7BB1-A714-5E4E-B193-3348176C9F86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552998" y="4741119"/>
              <a:ext cx="262792" cy="4196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BFA09037-F9A7-354F-B2FF-CC88CEAD6B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334500" y="4617968"/>
                  <a:ext cx="1943100" cy="10208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>
                  <a:normAutofit fontScale="85000"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𝜶</m:t>
                        </m:r>
                      </m:oMath>
                    </m:oMathPara>
                  </a14:m>
                  <a:endParaRPr lang="en-US" altLang="zh-CN" sz="2400" dirty="0"/>
                </a:p>
                <a:p>
                  <a:pPr marL="0" indent="0">
                    <a:buNone/>
                  </a:pPr>
                  <a:r>
                    <a:rPr lang="en-US" altLang="zh-CN" sz="2400" dirty="0"/>
                    <a:t>Reject</a:t>
                  </a:r>
                  <a:r>
                    <a:rPr lang="zh-CN" altLang="en-US" sz="2400" dirty="0"/>
                    <a:t> </a:t>
                  </a:r>
                  <a:r>
                    <a:rPr lang="en-US" altLang="zh-CN" sz="2400" dirty="0"/>
                    <a:t>true</a:t>
                  </a:r>
                  <a:r>
                    <a:rPr lang="zh-CN" altLang="en-US" sz="2400" dirty="0"/>
                    <a:t> </a:t>
                  </a:r>
                  <a:r>
                    <a:rPr lang="en-US" altLang="zh-CN" sz="2400" dirty="0"/>
                    <a:t>H</a:t>
                  </a:r>
                  <a:r>
                    <a:rPr lang="en-US" altLang="zh-CN" sz="2400" baseline="-25000" dirty="0"/>
                    <a:t>0</a:t>
                  </a:r>
                  <a:endParaRPr lang="en-US" sz="2400" baseline="-25000" dirty="0"/>
                </a:p>
              </p:txBody>
            </p:sp>
          </mc:Choice>
          <mc:Fallback xmlns="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BFA09037-F9A7-354F-B2FF-CC88CEAD6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0" y="4617968"/>
                  <a:ext cx="1943100" cy="1020832"/>
                </a:xfrm>
                <a:prstGeom prst="rect">
                  <a:avLst/>
                </a:prstGeom>
                <a:blipFill>
                  <a:blip r:embed="rId7"/>
                  <a:stretch>
                    <a:fillRect l="-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7B7E619-DF3B-CE49-85A8-C69E6811EC18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9071138" y="4809579"/>
              <a:ext cx="263362" cy="3188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DEB3E13-259B-4042-AA27-A87305BD8B9E}"/>
              </a:ext>
            </a:extLst>
          </p:cNvPr>
          <p:cNvSpPr txBox="1">
            <a:spLocks/>
          </p:cNvSpPr>
          <p:nvPr/>
        </p:nvSpPr>
        <p:spPr>
          <a:xfrm>
            <a:off x="5181600" y="5090160"/>
            <a:ext cx="6096000" cy="105283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/>
              <a:t>Significant</a:t>
            </a:r>
            <a:r>
              <a:rPr lang="zh-CN" altLang="en-US" sz="2400" dirty="0"/>
              <a:t> </a:t>
            </a:r>
            <a:r>
              <a:rPr lang="en-US" altLang="zh-CN" sz="2400" dirty="0"/>
              <a:t>level</a:t>
            </a:r>
            <a:r>
              <a:rPr lang="zh-CN" altLang="en-US" sz="2400" dirty="0"/>
              <a:t> </a:t>
            </a:r>
            <a:r>
              <a:rPr lang="en-US" altLang="zh-CN" sz="2400" dirty="0"/>
              <a:t>is,</a:t>
            </a:r>
            <a:r>
              <a:rPr lang="zh-CN" altLang="en-US" sz="2400" dirty="0"/>
              <a:t> </a:t>
            </a:r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proportion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area</a:t>
            </a:r>
            <a:r>
              <a:rPr lang="zh-CN" altLang="en-US" sz="2400" dirty="0"/>
              <a:t> </a:t>
            </a:r>
            <a:r>
              <a:rPr lang="en-US" altLang="zh-CN" sz="2400" dirty="0"/>
              <a:t>under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sampling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contains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“rare”</a:t>
            </a:r>
            <a:r>
              <a:rPr lang="zh-CN" altLang="en-US" sz="2400" dirty="0"/>
              <a:t> </a:t>
            </a:r>
            <a:r>
              <a:rPr lang="en-US" altLang="zh-CN" sz="2400" dirty="0"/>
              <a:t>sample</a:t>
            </a:r>
            <a:r>
              <a:rPr lang="zh-CN" altLang="en-US" sz="2400" dirty="0"/>
              <a:t> </a:t>
            </a:r>
            <a:r>
              <a:rPr lang="en-US" altLang="zh-CN" sz="2400" dirty="0"/>
              <a:t>outcomes.</a:t>
            </a:r>
          </a:p>
        </p:txBody>
      </p:sp>
    </p:spTree>
    <p:extLst>
      <p:ext uri="{BB962C8B-B14F-4D97-AF65-F5344CB8AC3E}">
        <p14:creationId xmlns:p14="http://schemas.microsoft.com/office/powerpoint/2010/main" val="2227872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DA19-0265-B14A-B2CD-C9E83BB3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endParaRPr lang="en-US" dirty="0"/>
          </a:p>
        </p:txBody>
      </p:sp>
      <p:pic>
        <p:nvPicPr>
          <p:cNvPr id="5" name="Picture 2" descr="hypothesis testing steps">
            <a:extLst>
              <a:ext uri="{FF2B5EF4-FFF2-40B4-BE49-F238E27FC236}">
                <a16:creationId xmlns:a16="http://schemas.microsoft.com/office/drawing/2014/main" id="{40B7CCA5-FC4B-9D4F-9EF4-82D425A33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045" y="2057401"/>
            <a:ext cx="5365502" cy="40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4D7CA4C-4230-B443-98D0-FD0CF3F1A0A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69504968"/>
                  </p:ext>
                </p:extLst>
              </p:nvPr>
            </p:nvGraphicFramePr>
            <p:xfrm>
              <a:off x="5689600" y="2194560"/>
              <a:ext cx="5816600" cy="40241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4D7CA4C-4230-B443-98D0-FD0CF3F1A0A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69504968"/>
                  </p:ext>
                </p:extLst>
              </p:nvPr>
            </p:nvGraphicFramePr>
            <p:xfrm>
              <a:off x="5689600" y="2194560"/>
              <a:ext cx="5816600" cy="40241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749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DA19-0265-B14A-B2CD-C9E83BB3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4D7CA4C-4230-B443-98D0-FD0CF3F1A0A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39054605"/>
                  </p:ext>
                </p:extLst>
              </p:nvPr>
            </p:nvGraphicFramePr>
            <p:xfrm>
              <a:off x="838200" y="2194560"/>
              <a:ext cx="10668000" cy="40241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4D7CA4C-4230-B443-98D0-FD0CF3F1A0A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39054605"/>
                  </p:ext>
                </p:extLst>
              </p:nvPr>
            </p:nvGraphicFramePr>
            <p:xfrm>
              <a:off x="838200" y="2194560"/>
              <a:ext cx="10668000" cy="40241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065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4660-D53C-435E-9A25-744EF535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10668001" cy="775549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z-test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3">
                <a:extLst>
                  <a:ext uri="{FF2B5EF4-FFF2-40B4-BE49-F238E27FC236}">
                    <a16:creationId xmlns:a16="http://schemas.microsoft.com/office/drawing/2014/main" id="{6EDCD062-F7F2-D946-9E6F-8A423B35A7E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51443945"/>
                  </p:ext>
                </p:extLst>
              </p:nvPr>
            </p:nvGraphicFramePr>
            <p:xfrm>
              <a:off x="457200" y="2018865"/>
              <a:ext cx="6248400" cy="1331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6" name="Content Placeholder 3">
                <a:extLst>
                  <a:ext uri="{FF2B5EF4-FFF2-40B4-BE49-F238E27FC236}">
                    <a16:creationId xmlns:a16="http://schemas.microsoft.com/office/drawing/2014/main" id="{6EDCD062-F7F2-D946-9E6F-8A423B35A7E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51443945"/>
                  </p:ext>
                </p:extLst>
              </p:nvPr>
            </p:nvGraphicFramePr>
            <p:xfrm>
              <a:off x="457200" y="2018865"/>
              <a:ext cx="6248400" cy="1331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4" name="Content Placeholder 27" descr="Diagram, histogram&#10;&#10;Description automatically generated">
            <a:extLst>
              <a:ext uri="{FF2B5EF4-FFF2-40B4-BE49-F238E27FC236}">
                <a16:creationId xmlns:a16="http://schemas.microsoft.com/office/drawing/2014/main" id="{4A236D6E-1EA4-E34B-8DDE-E67A0604B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26" y="1725257"/>
            <a:ext cx="4648200" cy="4890661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AA01A-0C13-F642-A090-9169E43B32CB}"/>
              </a:ext>
            </a:extLst>
          </p:cNvPr>
          <p:cNvGrpSpPr/>
          <p:nvPr/>
        </p:nvGrpSpPr>
        <p:grpSpPr>
          <a:xfrm>
            <a:off x="1892301" y="3434862"/>
            <a:ext cx="3213100" cy="2676908"/>
            <a:chOff x="914400" y="2474128"/>
            <a:chExt cx="3213100" cy="267690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73AE19A-081A-5D4C-9691-D122D7704A3C}"/>
                </a:ext>
              </a:extLst>
            </p:cNvPr>
            <p:cNvGrpSpPr/>
            <p:nvPr/>
          </p:nvGrpSpPr>
          <p:grpSpPr>
            <a:xfrm>
              <a:off x="914400" y="2474128"/>
              <a:ext cx="3200400" cy="1627754"/>
              <a:chOff x="914400" y="2474128"/>
              <a:chExt cx="3200400" cy="162775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78714A0-8E02-364A-82B0-E2ECC3DCF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b="74011"/>
              <a:stretch/>
            </p:blipFill>
            <p:spPr>
              <a:xfrm>
                <a:off x="914400" y="2474128"/>
                <a:ext cx="3200400" cy="104958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2913988-F743-3445-A044-6B009DCDE0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85684"/>
              <a:stretch/>
            </p:blipFill>
            <p:spPr>
              <a:xfrm>
                <a:off x="914400" y="3523713"/>
                <a:ext cx="3200400" cy="578169"/>
              </a:xfrm>
              <a:prstGeom prst="rect">
                <a:avLst/>
              </a:prstGeom>
            </p:spPr>
          </p:pic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1ED98D7-4891-D445-BE2B-13D366616592}"/>
                </a:ext>
              </a:extLst>
            </p:cNvPr>
            <p:cNvSpPr/>
            <p:nvPr/>
          </p:nvSpPr>
          <p:spPr>
            <a:xfrm>
              <a:off x="3352800" y="2652158"/>
              <a:ext cx="704850" cy="76200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DE17BDA-D0A2-344D-A2D6-F3265434BD38}"/>
                </a:ext>
              </a:extLst>
            </p:cNvPr>
            <p:cNvSpPr/>
            <p:nvPr/>
          </p:nvSpPr>
          <p:spPr>
            <a:xfrm>
              <a:off x="1883896" y="2604844"/>
              <a:ext cx="1087904" cy="809314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A25482A-C853-534B-ACEF-C114004B3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4400" y="4071536"/>
              <a:ext cx="3213100" cy="10795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7D8A3F-E858-CF4B-8CF4-5304FDB7F5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6626" y="3886200"/>
              <a:ext cx="2945774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D1C546-864B-504B-8D60-D2FF9103C88E}"/>
                </a:ext>
              </a:extLst>
            </p:cNvPr>
            <p:cNvCxnSpPr>
              <a:cxnSpLocks/>
            </p:cNvCxnSpPr>
            <p:nvPr/>
          </p:nvCxnSpPr>
          <p:spPr>
            <a:xfrm>
              <a:off x="1016626" y="4800600"/>
              <a:ext cx="2945774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315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4660-D53C-435E-9A25-744EF535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10668001" cy="775549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z-test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3">
                <a:extLst>
                  <a:ext uri="{FF2B5EF4-FFF2-40B4-BE49-F238E27FC236}">
                    <a16:creationId xmlns:a16="http://schemas.microsoft.com/office/drawing/2014/main" id="{6EDCD062-F7F2-D946-9E6F-8A423B35A7E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7200" y="2018865"/>
              <a:ext cx="6248400" cy="1331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6" name="Content Placeholder 3">
                <a:extLst>
                  <a:ext uri="{FF2B5EF4-FFF2-40B4-BE49-F238E27FC236}">
                    <a16:creationId xmlns:a16="http://schemas.microsoft.com/office/drawing/2014/main" id="{6EDCD062-F7F2-D946-9E6F-8A423B35A7E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7200" y="2018865"/>
              <a:ext cx="6248400" cy="1331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AA01A-0C13-F642-A090-9169E43B32CB}"/>
              </a:ext>
            </a:extLst>
          </p:cNvPr>
          <p:cNvGrpSpPr/>
          <p:nvPr/>
        </p:nvGrpSpPr>
        <p:grpSpPr>
          <a:xfrm>
            <a:off x="392839" y="3462580"/>
            <a:ext cx="3213100" cy="2676908"/>
            <a:chOff x="914400" y="2474128"/>
            <a:chExt cx="3213100" cy="267690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73AE19A-081A-5D4C-9691-D122D7704A3C}"/>
                </a:ext>
              </a:extLst>
            </p:cNvPr>
            <p:cNvGrpSpPr/>
            <p:nvPr/>
          </p:nvGrpSpPr>
          <p:grpSpPr>
            <a:xfrm>
              <a:off x="914400" y="2474128"/>
              <a:ext cx="3200400" cy="1627754"/>
              <a:chOff x="914400" y="2474128"/>
              <a:chExt cx="3200400" cy="162775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78714A0-8E02-364A-82B0-E2ECC3DCF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74011"/>
              <a:stretch/>
            </p:blipFill>
            <p:spPr>
              <a:xfrm>
                <a:off x="914400" y="2474128"/>
                <a:ext cx="3200400" cy="104958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2913988-F743-3445-A044-6B009DCDE0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85684"/>
              <a:stretch/>
            </p:blipFill>
            <p:spPr>
              <a:xfrm>
                <a:off x="914400" y="3523713"/>
                <a:ext cx="3200400" cy="578169"/>
              </a:xfrm>
              <a:prstGeom prst="rect">
                <a:avLst/>
              </a:prstGeom>
            </p:spPr>
          </p:pic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1ED98D7-4891-D445-BE2B-13D366616592}"/>
                </a:ext>
              </a:extLst>
            </p:cNvPr>
            <p:cNvSpPr/>
            <p:nvPr/>
          </p:nvSpPr>
          <p:spPr>
            <a:xfrm>
              <a:off x="3352800" y="2652158"/>
              <a:ext cx="704850" cy="76200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DE17BDA-D0A2-344D-A2D6-F3265434BD38}"/>
                </a:ext>
              </a:extLst>
            </p:cNvPr>
            <p:cNvSpPr/>
            <p:nvPr/>
          </p:nvSpPr>
          <p:spPr>
            <a:xfrm>
              <a:off x="1883896" y="2604844"/>
              <a:ext cx="1087904" cy="809314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A25482A-C853-534B-ACEF-C114004B3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4400" y="4071536"/>
              <a:ext cx="3213100" cy="10795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7D8A3F-E858-CF4B-8CF4-5304FDB7F5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6626" y="3886200"/>
              <a:ext cx="2945774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D1C546-864B-504B-8D60-D2FF9103C88E}"/>
                </a:ext>
              </a:extLst>
            </p:cNvPr>
            <p:cNvCxnSpPr>
              <a:cxnSpLocks/>
            </p:cNvCxnSpPr>
            <p:nvPr/>
          </p:nvCxnSpPr>
          <p:spPr>
            <a:xfrm>
              <a:off x="1016626" y="4800600"/>
              <a:ext cx="2945774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DD964D1E-14FF-B340-9554-695DFF503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17"/>
          <a:stretch/>
        </p:blipFill>
        <p:spPr bwMode="auto">
          <a:xfrm>
            <a:off x="3917089" y="3408335"/>
            <a:ext cx="3900846" cy="28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58AB5F2-BDD0-BD40-B8BF-2C3BBDE04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76"/>
          <a:stretch/>
        </p:blipFill>
        <p:spPr bwMode="auto">
          <a:xfrm>
            <a:off x="8053960" y="3419959"/>
            <a:ext cx="3900846" cy="28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4660-D53C-435E-9A25-744EF535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10820401" cy="96088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z-test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ECB82C0-C186-DD40-A641-490A1ED092BA}"/>
                  </a:ext>
                </a:extLst>
              </p:cNvPr>
              <p:cNvSpPr/>
              <p:nvPr/>
            </p:nvSpPr>
            <p:spPr>
              <a:xfrm>
                <a:off x="4038600" y="2993162"/>
                <a:ext cx="2757540" cy="12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sz="36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6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  <m:r>
                        <a:rPr lang="en-US" altLang="zh-CN" sz="36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sz="36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600" b="1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altLang="zh-CN" sz="36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𝝁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36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altLang="zh-CN" sz="36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6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ECB82C0-C186-DD40-A641-490A1ED09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993162"/>
                <a:ext cx="2757540" cy="1216039"/>
              </a:xfrm>
              <a:prstGeom prst="rect">
                <a:avLst/>
              </a:prstGeom>
              <a:blipFill>
                <a:blip r:embed="rId3"/>
                <a:stretch>
                  <a:fillRect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Content Placeholder 3">
            <a:extLst>
              <a:ext uri="{FF2B5EF4-FFF2-40B4-BE49-F238E27FC236}">
                <a16:creationId xmlns:a16="http://schemas.microsoft.com/office/drawing/2014/main" id="{E01F2C2B-E2C2-8249-9947-A9DE9DFC90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621666"/>
              </p:ext>
            </p:extLst>
          </p:nvPr>
        </p:nvGraphicFramePr>
        <p:xfrm>
          <a:off x="380999" y="2144448"/>
          <a:ext cx="7010401" cy="975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956796AC-EA05-7B47-B097-1C03CFC63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3806091"/>
                <a:ext cx="2057400" cy="1070709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dirty="0"/>
                  <a:t>SE:</a:t>
                </a:r>
                <a14:m>
                  <m:oMath xmlns:m="http://schemas.openxmlformats.org/officeDocument/2006/math">
                    <m:r>
                      <a:rPr lang="zh-CN" altLang="en-US" sz="2800" b="0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sz="28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𝝈</m:t>
                        </m:r>
                      </m:num>
                      <m:den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en-US" altLang="zh-CN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956796AC-EA05-7B47-B097-1C03CFC6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3806091"/>
                <a:ext cx="2057400" cy="1070709"/>
              </a:xfrm>
              <a:prstGeom prst="rect">
                <a:avLst/>
              </a:prstGeom>
              <a:blipFill>
                <a:blip r:embed="rId9"/>
                <a:stretch>
                  <a:fillRect l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30F8E49-7FC0-A44C-8897-A4EE4A03A487}"/>
              </a:ext>
            </a:extLst>
          </p:cNvPr>
          <p:cNvSpPr/>
          <p:nvPr/>
        </p:nvSpPr>
        <p:spPr>
          <a:xfrm>
            <a:off x="5638800" y="3726926"/>
            <a:ext cx="605721" cy="566237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DEB439F-0DC1-DB42-8EAF-9021130D3B67}"/>
              </a:ext>
            </a:extLst>
          </p:cNvPr>
          <p:cNvCxnSpPr>
            <a:cxnSpLocks/>
            <a:stCxn id="56" idx="3"/>
            <a:endCxn id="55" idx="1"/>
          </p:cNvCxnSpPr>
          <p:nvPr/>
        </p:nvCxnSpPr>
        <p:spPr>
          <a:xfrm>
            <a:off x="6244521" y="4010045"/>
            <a:ext cx="1070679" cy="33140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97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314660-D53C-435E-9A25-744EF535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10820401" cy="96088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z-test</a:t>
            </a:r>
            <a:endParaRPr lang="en-US" dirty="0"/>
          </a:p>
        </p:txBody>
      </p:sp>
      <p:pic>
        <p:nvPicPr>
          <p:cNvPr id="9" name="Picture 2" descr="Hypothesis Testing - Introduction - YouTube">
            <a:extLst>
              <a:ext uri="{FF2B5EF4-FFF2-40B4-BE49-F238E27FC236}">
                <a16:creationId xmlns:a16="http://schemas.microsoft.com/office/drawing/2014/main" id="{5745D3B5-A6ED-8546-B0C4-F758BC714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11876"/>
          <a:stretch/>
        </p:blipFill>
        <p:spPr bwMode="auto">
          <a:xfrm>
            <a:off x="5283892" y="2205823"/>
            <a:ext cx="6501779" cy="265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9692E1-F69F-C349-BA4A-630516CDE747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16899" y="4438636"/>
            <a:ext cx="506660" cy="922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A262776-5697-0446-B2FC-685A990867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65414" y="5361604"/>
                <a:ext cx="1702969" cy="6096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A262776-5697-0446-B2FC-685A99086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14" y="5361604"/>
                <a:ext cx="1702969" cy="60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AE4A3A-C302-1B44-ACA4-6D74F1500582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951437" y="4390039"/>
            <a:ext cx="842082" cy="971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B7C93EA-D41F-B14F-8DBF-2D4451A4B2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42034" y="5361604"/>
                <a:ext cx="1702969" cy="6096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B7C93EA-D41F-B14F-8DBF-2D4451A4B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034" y="5361604"/>
                <a:ext cx="1702969" cy="60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4D0110-AEA9-324A-BEA9-B8EA417B2BB5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10785894" y="4390039"/>
            <a:ext cx="566716" cy="971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50A862C-261E-6045-B1C7-9ABBCBDB3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34409" y="5361604"/>
                <a:ext cx="1702969" cy="6096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50A862C-261E-6045-B1C7-9ABBCBDB3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409" y="5361604"/>
                <a:ext cx="1702969" cy="60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EEBCB82-C98F-E249-83E2-2BE88F60319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665414" y="4438636"/>
            <a:ext cx="851485" cy="922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Content Placeholder 3">
            <a:extLst>
              <a:ext uri="{FF2B5EF4-FFF2-40B4-BE49-F238E27FC236}">
                <a16:creationId xmlns:a16="http://schemas.microsoft.com/office/drawing/2014/main" id="{E01F2C2B-E2C2-8249-9947-A9DE9DFC90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5624968"/>
              </p:ext>
            </p:extLst>
          </p:nvPr>
        </p:nvGraphicFramePr>
        <p:xfrm>
          <a:off x="381000" y="2144448"/>
          <a:ext cx="4724400" cy="975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B379464C-CAD3-F94E-BA1F-7287C41CFE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805" y="3429000"/>
                <a:ext cx="4283595" cy="26539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𝒂𝒃𝒔</m:t>
                        </m:r>
                        <m: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altLang="zh-CN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)≥</m:t>
                    </m:r>
                    <m:r>
                      <a:rPr lang="en-US" altLang="zh-CN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𝒂𝒃𝒔</m:t>
                    </m:r>
                    <m:r>
                      <a:rPr lang="en-US" altLang="zh-CN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𝒄𝒓</m:t>
                        </m:r>
                      </m:sub>
                    </m:sSub>
                    <m:r>
                      <a:rPr lang="en-US" altLang="zh-CN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Reject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</a:t>
                </a:r>
                <a:r>
                  <a:rPr lang="en-US" altLang="zh-CN" sz="2400" baseline="-25000" dirty="0"/>
                  <a:t>0</a:t>
                </a:r>
                <a:r>
                  <a:rPr lang="zh-CN" altLang="en-US" sz="2400" baseline="-25000" dirty="0"/>
                  <a:t> </a:t>
                </a:r>
                <a:r>
                  <a:rPr lang="en-US" altLang="zh-CN" sz="2400" dirty="0"/>
                  <a:t>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sig.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level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/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confidence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level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(1-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/>
                  <a:t>),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based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400" baseline="-2500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𝒂𝒃𝒔</m:t>
                        </m:r>
                        <m: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altLang="zh-CN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)&lt;</m:t>
                    </m:r>
                    <m:sSub>
                      <m:sSubPr>
                        <m:ctrlP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𝒂𝒃𝒔</m:t>
                        </m:r>
                        <m: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𝒄𝒓</m:t>
                        </m:r>
                      </m:sub>
                    </m:sSub>
                    <m:r>
                      <a:rPr lang="en-US" altLang="zh-CN" sz="24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Fail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reject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</a:t>
                </a:r>
                <a:r>
                  <a:rPr lang="en-US" altLang="zh-CN" sz="2400" baseline="-25000" dirty="0"/>
                  <a:t>0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sig.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level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/>
                  <a:t>/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confidence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level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(1-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/>
                  <a:t>),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based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B379464C-CAD3-F94E-BA1F-7287C41CF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05" y="3429000"/>
                <a:ext cx="4283595" cy="2653992"/>
              </a:xfrm>
              <a:prstGeom prst="rect">
                <a:avLst/>
              </a:prstGeom>
              <a:blipFill>
                <a:blip r:embed="rId13"/>
                <a:stretch>
                  <a:fillRect l="-1180" t="-1905" r="-2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5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43" grpId="0" animBg="1"/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80A8-EA2E-344D-8E8A-0D7F8907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4373"/>
            <a:ext cx="10591800" cy="1293028"/>
          </a:xfrm>
        </p:spPr>
        <p:txBody>
          <a:bodyPr>
            <a:normAutofit/>
          </a:bodyPr>
          <a:lstStyle/>
          <a:p>
            <a:r>
              <a:rPr lang="en-US" altLang="zh-CN" sz="3000" b="1" dirty="0"/>
              <a:t>EXAMPLE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–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one-tailed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single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mean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z-test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AAABA-0361-8E41-B10C-909170101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52599"/>
                <a:ext cx="10582129" cy="114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GRE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verbal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test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has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SD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=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8.5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test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hypothesis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average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student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above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150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&gt;150)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took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n=64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/>
                  <a:t>students,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calculated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their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en-US" altLang="zh-CN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</a:rPr>
                  <a:t>=149.7.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AAABA-0361-8E41-B10C-909170101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52599"/>
                <a:ext cx="10582129" cy="1143001"/>
              </a:xfrm>
              <a:blipFill>
                <a:blip r:embed="rId3"/>
                <a:stretch>
                  <a:fillRect l="-959" t="-5435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/>
              <p:nvPr/>
            </p:nvSpPr>
            <p:spPr>
              <a:xfrm>
                <a:off x="2746829" y="2895600"/>
                <a:ext cx="8521100" cy="619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H</a:t>
                </a:r>
                <a:r>
                  <a:rPr lang="en-US" altLang="zh-CN" sz="200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0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: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Mean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test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score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𝟏𝟓𝟎</m:t>
                    </m:r>
                  </m:oMath>
                </a14:m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;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H</a:t>
                </a:r>
                <a:r>
                  <a:rPr lang="en-US" altLang="zh-CN" sz="200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1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: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Mean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test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score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𝟏𝟓𝟎</m:t>
                    </m:r>
                  </m:oMath>
                </a14:m>
                <a:endParaRPr lang="en-US" altLang="zh-CN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29" y="2895600"/>
                <a:ext cx="8521100" cy="619913"/>
              </a:xfrm>
              <a:prstGeom prst="rect">
                <a:avLst/>
              </a:prstGeom>
              <a:blipFill>
                <a:blip r:embed="rId4"/>
                <a:stretch>
                  <a:fillRect l="-89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590D6C-0C67-9342-9E77-520732D9643A}"/>
                  </a:ext>
                </a:extLst>
              </p:cNvPr>
              <p:cNvSpPr/>
              <p:nvPr/>
            </p:nvSpPr>
            <p:spPr>
              <a:xfrm>
                <a:off x="2746829" y="4495800"/>
                <a:ext cx="8731380" cy="1081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Z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score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for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sample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mean:</a:t>
                </a:r>
                <a14:m>
                  <m:oMath xmlns:m="http://schemas.openxmlformats.org/officeDocument/2006/math">
                    <m:r>
                      <a:rPr lang="zh-CN" altLang="en-US" sz="2800" b="1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altLang="zh-CN" sz="28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sz="28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</m:den>
                    </m:f>
                    <m:r>
                      <a:rPr lang="en-US" altLang="zh-CN" sz="28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lang="en-US" altLang="zh-CN" sz="28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𝟏𝟒𝟗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𝟏𝟓𝟎</m:t>
                        </m:r>
                      </m:num>
                      <m:den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𝟔𝟒</m:t>
                            </m:r>
                          </m:e>
                        </m:rad>
                      </m:den>
                    </m:f>
                    <m:r>
                      <a:rPr lang="en-US" altLang="zh-CN" sz="28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libri" panose="020F0502020204030204" pitchFamily="34" charset="0"/>
                  </a:rPr>
                  <a:t>-0.282</a:t>
                </a:r>
              </a:p>
              <a:p>
                <a:endParaRPr lang="en-US" altLang="zh-CN" sz="20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590D6C-0C67-9342-9E77-520732D96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29" y="4495800"/>
                <a:ext cx="8731380" cy="1081835"/>
              </a:xfrm>
              <a:prstGeom prst="rect">
                <a:avLst/>
              </a:prstGeom>
              <a:blipFill>
                <a:blip r:embed="rId5"/>
                <a:stretch>
                  <a:fillRect l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5C097DF-3E8F-8743-A80C-B3C66D9E8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617452"/>
              </p:ext>
            </p:extLst>
          </p:nvPr>
        </p:nvGraphicFramePr>
        <p:xfrm>
          <a:off x="447529" y="3045627"/>
          <a:ext cx="2082800" cy="3355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8204A0-3EAA-6742-9694-64864169CA5B}"/>
              </a:ext>
            </a:extLst>
          </p:cNvPr>
          <p:cNvSpPr txBox="1">
            <a:spLocks/>
          </p:cNvSpPr>
          <p:nvPr/>
        </p:nvSpPr>
        <p:spPr>
          <a:xfrm>
            <a:off x="2718837" y="5484333"/>
            <a:ext cx="8759371" cy="1081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Based on our sample of </a:t>
            </a:r>
            <a:r>
              <a:rPr lang="en-US" altLang="zh-CN" dirty="0"/>
              <a:t>64</a:t>
            </a:r>
            <a:r>
              <a:rPr lang="en-US" dirty="0"/>
              <a:t> students, </a:t>
            </a:r>
            <a:r>
              <a:rPr lang="en-US" altLang="zh-CN" dirty="0">
                <a:solidFill>
                  <a:schemeClr val="accent1"/>
                </a:solidFill>
              </a:rPr>
              <a:t>at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95% confiden</a:t>
            </a:r>
            <a:r>
              <a:rPr lang="en-US" altLang="zh-CN" dirty="0">
                <a:solidFill>
                  <a:schemeClr val="accent1"/>
                </a:solidFill>
              </a:rPr>
              <a:t>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level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/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0.05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significance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level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to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reject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null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GRE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students</a:t>
            </a:r>
            <a:r>
              <a:rPr lang="zh-CN" altLang="en-US" dirty="0"/>
              <a:t> </a:t>
            </a:r>
            <a:r>
              <a:rPr lang="en-US" altLang="zh-CN" dirty="0"/>
              <a:t>falls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150.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EDDE26-56E1-FE4B-8037-C97616058A83}"/>
                  </a:ext>
                </a:extLst>
              </p:cNvPr>
              <p:cNvSpPr/>
              <p:nvPr/>
            </p:nvSpPr>
            <p:spPr>
              <a:xfrm>
                <a:off x="2746829" y="3645106"/>
                <a:ext cx="8521100" cy="611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Set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the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significant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level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𝜶</m:t>
                    </m:r>
                    <m:r>
                      <a:rPr lang="en-US" altLang="zh-CN" sz="2000" b="0" i="1" smtClean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=0.05</m:t>
                    </m:r>
                  </m:oMath>
                </a14:m>
                <a:r>
                  <a:rPr lang="en-US" altLang="zh-CN" sz="2000" dirty="0"/>
                  <a:t>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one-tailed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test,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1.65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EDDE26-56E1-FE4B-8037-C97616058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29" y="3645106"/>
                <a:ext cx="8521100" cy="611001"/>
              </a:xfrm>
              <a:prstGeom prst="rect">
                <a:avLst/>
              </a:prstGeom>
              <a:blipFill>
                <a:blip r:embed="rId11"/>
                <a:stretch>
                  <a:fillRect l="-89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15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0AEFA1D-03A8-1048-9738-1452A9818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612E5F-C744-1643-8896-910F2132F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F01E10-D8E7-C046-BD8B-E32B593BC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C5C3F5-C5AC-F641-8ACB-D92861C2D5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F05B8B-7112-1C46-8642-430496386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951551-BE51-8847-9BD1-AB86568E0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446E35-DB59-3549-85F6-3C25AB975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9" grpId="2"/>
      <p:bldGraphic spid="6" grpId="0" uiExpand="1">
        <p:bldSub>
          <a:bldDgm bld="one"/>
        </p:bldSub>
      </p:bldGraphic>
      <p:bldP spid="11" grpId="1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80A8-EA2E-344D-8E8A-0D7F8907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4373"/>
            <a:ext cx="10591800" cy="1293028"/>
          </a:xfrm>
        </p:spPr>
        <p:txBody>
          <a:bodyPr>
            <a:normAutofit/>
          </a:bodyPr>
          <a:lstStyle/>
          <a:p>
            <a:r>
              <a:rPr lang="en-US" altLang="zh-CN" sz="3000" b="1" dirty="0"/>
              <a:t>EXAMPLE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–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two-tailed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single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mean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z-test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AAABA-0361-8E41-B10C-909170101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52599"/>
                <a:ext cx="10582129" cy="114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GRE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verbal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test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has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SD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=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8.5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test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hypothesis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average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student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150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=150)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took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n=64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/>
                  <a:t>students,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calculated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their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en-US" altLang="zh-CN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</a:rPr>
                  <a:t>=149.7.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AAABA-0361-8E41-B10C-909170101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52599"/>
                <a:ext cx="10582129" cy="1143001"/>
              </a:xfrm>
              <a:blipFill>
                <a:blip r:embed="rId3"/>
                <a:stretch>
                  <a:fillRect l="-959" t="-5435" r="-719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/>
              <p:nvPr/>
            </p:nvSpPr>
            <p:spPr>
              <a:xfrm>
                <a:off x="2746829" y="2895600"/>
                <a:ext cx="8521100" cy="619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H</a:t>
                </a:r>
                <a:r>
                  <a:rPr lang="en-US" altLang="zh-CN" sz="200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0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: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Mean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test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score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𝟏𝟓𝟎</m:t>
                    </m:r>
                  </m:oMath>
                </a14:m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;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H</a:t>
                </a:r>
                <a:r>
                  <a:rPr lang="en-US" altLang="zh-CN" sz="2000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1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: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Mean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test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score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000" b="1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𝟏𝟓𝟎</m:t>
                    </m:r>
                  </m:oMath>
                </a14:m>
                <a:endParaRPr lang="en-US" altLang="zh-CN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D96415-3157-4747-A787-CA2435D8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29" y="2895600"/>
                <a:ext cx="8521100" cy="619913"/>
              </a:xfrm>
              <a:prstGeom prst="rect">
                <a:avLst/>
              </a:prstGeom>
              <a:blipFill>
                <a:blip r:embed="rId4"/>
                <a:stretch>
                  <a:fillRect l="-89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590D6C-0C67-9342-9E77-520732D9643A}"/>
                  </a:ext>
                </a:extLst>
              </p:cNvPr>
              <p:cNvSpPr/>
              <p:nvPr/>
            </p:nvSpPr>
            <p:spPr>
              <a:xfrm>
                <a:off x="2746829" y="4495800"/>
                <a:ext cx="8731380" cy="1081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Z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score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for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sample</a:t>
                </a:r>
                <a:r>
                  <a:rPr lang="zh-CN" alt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mean:</a:t>
                </a:r>
                <a14:m>
                  <m:oMath xmlns:m="http://schemas.openxmlformats.org/officeDocument/2006/math">
                    <m:r>
                      <a:rPr lang="zh-CN" altLang="en-US" sz="2800" b="1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altLang="zh-CN" sz="28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sz="28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</m:den>
                    </m:f>
                    <m:r>
                      <a:rPr lang="en-US" altLang="zh-CN" sz="28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lang="en-US" altLang="zh-CN" sz="28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𝟏𝟒𝟗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𝟏𝟓𝟎</m:t>
                        </m:r>
                      </m:num>
                      <m:den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sz="28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altLang="zh-CN" sz="2800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𝟔𝟒</m:t>
                            </m:r>
                          </m:e>
                        </m:rad>
                      </m:den>
                    </m:f>
                    <m:r>
                      <a:rPr lang="en-US" altLang="zh-CN" sz="2800" b="1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libri" panose="020F0502020204030204" pitchFamily="34" charset="0"/>
                  </a:rPr>
                  <a:t>-0.282</a:t>
                </a:r>
              </a:p>
              <a:p>
                <a:endParaRPr lang="en-US" altLang="zh-CN" sz="20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590D6C-0C67-9342-9E77-520732D96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29" y="4495800"/>
                <a:ext cx="8731380" cy="1081835"/>
              </a:xfrm>
              <a:prstGeom prst="rect">
                <a:avLst/>
              </a:prstGeom>
              <a:blipFill>
                <a:blip r:embed="rId5"/>
                <a:stretch>
                  <a:fillRect l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5C097DF-3E8F-8743-A80C-B3C66D9E8E14}"/>
              </a:ext>
            </a:extLst>
          </p:cNvPr>
          <p:cNvGraphicFramePr/>
          <p:nvPr/>
        </p:nvGraphicFramePr>
        <p:xfrm>
          <a:off x="447529" y="3045627"/>
          <a:ext cx="2082800" cy="3355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8204A0-3EAA-6742-9694-64864169CA5B}"/>
              </a:ext>
            </a:extLst>
          </p:cNvPr>
          <p:cNvSpPr txBox="1">
            <a:spLocks/>
          </p:cNvSpPr>
          <p:nvPr/>
        </p:nvSpPr>
        <p:spPr>
          <a:xfrm>
            <a:off x="2718837" y="5484333"/>
            <a:ext cx="8759371" cy="1081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Based on our sample of </a:t>
            </a:r>
            <a:r>
              <a:rPr lang="en-US" altLang="zh-CN" dirty="0"/>
              <a:t>64</a:t>
            </a:r>
            <a:r>
              <a:rPr lang="en-US" dirty="0"/>
              <a:t> students, </a:t>
            </a:r>
            <a:r>
              <a:rPr lang="en-US" altLang="zh-CN" dirty="0">
                <a:solidFill>
                  <a:schemeClr val="accent1"/>
                </a:solidFill>
              </a:rPr>
              <a:t>at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95% confiden</a:t>
            </a:r>
            <a:r>
              <a:rPr lang="en-US" altLang="zh-CN" dirty="0">
                <a:solidFill>
                  <a:schemeClr val="accent1"/>
                </a:solidFill>
              </a:rPr>
              <a:t>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level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/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0.05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significance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level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to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reject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null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GRE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students</a:t>
            </a:r>
            <a:r>
              <a:rPr lang="zh-CN" altLang="en-US" dirty="0"/>
              <a:t> </a:t>
            </a:r>
            <a:r>
              <a:rPr lang="en-US" altLang="zh-CN" dirty="0"/>
              <a:t>falls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150.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EDDE26-56E1-FE4B-8037-C97616058A83}"/>
                  </a:ext>
                </a:extLst>
              </p:cNvPr>
              <p:cNvSpPr/>
              <p:nvPr/>
            </p:nvSpPr>
            <p:spPr>
              <a:xfrm>
                <a:off x="2746829" y="3645106"/>
                <a:ext cx="8521100" cy="6790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Set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the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significant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level</a:t>
                </a: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𝜶</m:t>
                    </m:r>
                    <m:r>
                      <a:rPr lang="en-US" altLang="zh-CN" sz="2000" b="0" i="1" smtClean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=0.05</m:t>
                    </m:r>
                  </m:oMath>
                </a14:m>
                <a:r>
                  <a:rPr lang="en-US" altLang="zh-CN" sz="2000" dirty="0"/>
                  <a:t>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two-tailed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test,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96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EDDE26-56E1-FE4B-8037-C97616058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29" y="3645106"/>
                <a:ext cx="8521100" cy="679097"/>
              </a:xfrm>
              <a:prstGeom prst="rect">
                <a:avLst/>
              </a:prstGeom>
              <a:blipFill>
                <a:blip r:embed="rId11"/>
                <a:stretch>
                  <a:fillRect l="-893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0AEFA1D-03A8-1048-9738-1452A9818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612E5F-C744-1643-8896-910F2132F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F01E10-D8E7-C046-BD8B-E32B593BC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C5C3F5-C5AC-F641-8ACB-D92861C2D5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F05B8B-7112-1C46-8642-430496386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951551-BE51-8847-9BD1-AB86568E0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446E35-DB59-3549-85F6-3C25AB975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Graphic spid="6" grpId="0" uiExpand="1">
        <p:bldSub>
          <a:bldDgm bld="one"/>
        </p:bldSub>
      </p:bldGraphic>
      <p:bldP spid="11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7FB-153C-E94E-B04B-99A1382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en-US" altLang="zh-CN" dirty="0"/>
              <a:t>In-class</a:t>
            </a:r>
            <a:r>
              <a:rPr lang="zh-CN" altLang="en-US" dirty="0"/>
              <a:t> </a:t>
            </a:r>
            <a:r>
              <a:rPr lang="en-US" altLang="zh-CN" dirty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C1453-D77F-6246-A9A2-6F0976DE59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52600"/>
                <a:ext cx="10668000" cy="446608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400" b="1" u="sng" dirty="0"/>
                  <a:t>Birth</a:t>
                </a:r>
                <a:r>
                  <a:rPr lang="zh-CN" altLang="en-US" sz="2400" b="1" u="sng" dirty="0"/>
                  <a:t> </a:t>
                </a:r>
                <a:r>
                  <a:rPr lang="en-US" altLang="zh-CN" sz="2400" b="1" u="sng" dirty="0"/>
                  <a:t>weight</a:t>
                </a:r>
                <a:r>
                  <a:rPr lang="zh-CN" altLang="en-US" sz="2400" b="1" u="sng" dirty="0"/>
                  <a:t> </a:t>
                </a:r>
                <a:r>
                  <a:rPr lang="en-US" altLang="zh-CN" sz="2400" b="1" u="sng" dirty="0"/>
                  <a:t>example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2400" dirty="0"/>
                  <a:t>US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girls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has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birth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weight: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SD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=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0.14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2400" dirty="0"/>
                  <a:t>You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took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n=100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/>
                  <a:t>newborn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girls,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calculated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their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birth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weight</a:t>
                </a:r>
                <a:r>
                  <a:rPr lang="en-US" altLang="zh-CN" sz="24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</a:rPr>
                  <a:t>=3.23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kg</a:t>
                </a:r>
                <a:r>
                  <a:rPr lang="zh-CN" altLang="en-US" sz="2400" dirty="0"/>
                  <a:t> </a:t>
                </a:r>
                <a:endParaRPr lang="en-US" altLang="zh-CN" sz="2400" b="1" u="sng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400" b="1" u="sng" dirty="0"/>
                  <a:t>Question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2400" dirty="0"/>
                  <a:t>Test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hypothesis: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girls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has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birth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weight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less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3.5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kg.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altLang="zh-CN" sz="2200" dirty="0"/>
                  <a:t>Set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significant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level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at</a:t>
                </a: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200" dirty="0"/>
                  <a:t>=0.10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altLang="zh-CN" sz="2200" dirty="0"/>
                  <a:t>Write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your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H</a:t>
                </a:r>
                <a:r>
                  <a:rPr lang="en-US" altLang="zh-CN" sz="2200" baseline="-25000" dirty="0"/>
                  <a:t>0</a:t>
                </a:r>
                <a:r>
                  <a:rPr lang="en-US" altLang="zh-CN" sz="2200" dirty="0"/>
                  <a:t> ,H</a:t>
                </a:r>
                <a:r>
                  <a:rPr lang="en-US" altLang="zh-CN" sz="2200" baseline="-25000" dirty="0"/>
                  <a:t>1</a:t>
                </a:r>
                <a:r>
                  <a:rPr lang="zh-CN" altLang="en-US" sz="2200" baseline="-25000" dirty="0"/>
                  <a:t> </a:t>
                </a:r>
                <a:r>
                  <a:rPr lang="en-US" altLang="zh-CN" sz="2200" dirty="0"/>
                  <a:t>and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specify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whether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it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is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one-tailed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or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two-tailed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z-test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altLang="zh-CN" sz="2200" dirty="0"/>
                  <a:t>Specify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z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score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defining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critical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region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altLang="zh-CN" sz="2200" dirty="0"/>
                  <a:t>Write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your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decision: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reject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or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fail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to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reject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your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null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hypothesis</a:t>
                </a:r>
              </a:p>
              <a:p>
                <a:pPr lvl="1">
                  <a:lnSpc>
                    <a:spcPct val="110000"/>
                  </a:lnSpc>
                </a:pP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/>
                  <a:t>Type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your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answer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Carmen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–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Lab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attendance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C1453-D77F-6246-A9A2-6F0976DE59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52600"/>
                <a:ext cx="10668000" cy="4466085"/>
              </a:xfrm>
              <a:blipFill>
                <a:blip r:embed="rId3"/>
                <a:stretch>
                  <a:fillRect l="-713" t="-1705" b="-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86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DD60-B7A6-F645-AF9A-A5CDA183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announcement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67D4-A6E7-B747-AA61-5135F093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Homework #2 is being</a:t>
            </a:r>
            <a:r>
              <a:rPr lang="zh-CN" altLang="en-US" dirty="0"/>
              <a:t> </a:t>
            </a:r>
            <a:r>
              <a:rPr lang="en-US" altLang="zh-CN" dirty="0"/>
              <a:t>graded.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grading</a:t>
            </a:r>
            <a:r>
              <a:rPr lang="zh-CN" altLang="en-US" dirty="0"/>
              <a:t> </a:t>
            </a:r>
            <a:r>
              <a:rPr lang="en-US" altLang="zh-CN" dirty="0"/>
              <a:t>rubric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uploaded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Carmen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grading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complete.</a:t>
            </a:r>
          </a:p>
          <a:p>
            <a:endParaRPr lang="en-US" altLang="zh-CN" dirty="0"/>
          </a:p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bonus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attendance.</a:t>
            </a:r>
          </a:p>
        </p:txBody>
      </p:sp>
    </p:spTree>
    <p:extLst>
      <p:ext uri="{BB962C8B-B14F-4D97-AF65-F5344CB8AC3E}">
        <p14:creationId xmlns:p14="http://schemas.microsoft.com/office/powerpoint/2010/main" val="37024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3684-5DE7-C245-9399-E5850A34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4373"/>
            <a:ext cx="10591800" cy="1293028"/>
          </a:xfrm>
        </p:spPr>
        <p:txBody>
          <a:bodyPr>
            <a:normAutofit/>
          </a:bodyPr>
          <a:lstStyle/>
          <a:p>
            <a:r>
              <a:rPr lang="en-US" sz="3000" dirty="0"/>
              <a:t>Stata</a:t>
            </a:r>
            <a:r>
              <a:rPr lang="en-US" altLang="zh-CN" sz="3000" dirty="0"/>
              <a:t>:</a:t>
            </a:r>
            <a:r>
              <a:rPr lang="zh-CN" altLang="en-US" sz="3000" dirty="0"/>
              <a:t> </a:t>
            </a:r>
            <a:r>
              <a:rPr lang="en-US" altLang="zh-CN" sz="3000" dirty="0"/>
              <a:t>one</a:t>
            </a:r>
            <a:r>
              <a:rPr lang="zh-CN" altLang="en-US" sz="3000" dirty="0"/>
              <a:t> </a:t>
            </a:r>
            <a:r>
              <a:rPr lang="en-US" altLang="zh-CN" sz="3000" dirty="0"/>
              <a:t>sample</a:t>
            </a:r>
            <a:r>
              <a:rPr lang="zh-CN" altLang="en-US" sz="3000" dirty="0"/>
              <a:t> </a:t>
            </a:r>
            <a:r>
              <a:rPr lang="en-US" altLang="zh-CN" sz="3000" dirty="0"/>
              <a:t>z</a:t>
            </a:r>
            <a:r>
              <a:rPr lang="zh-CN" altLang="en-US" sz="3000" dirty="0"/>
              <a:t> </a:t>
            </a:r>
            <a:r>
              <a:rPr lang="en-US" altLang="zh-CN" sz="3000" dirty="0"/>
              <a:t>test</a:t>
            </a:r>
            <a:r>
              <a:rPr lang="zh-CN" altLang="en-US" sz="3000" dirty="0"/>
              <a:t> </a:t>
            </a:r>
            <a:r>
              <a:rPr lang="en-US" altLang="zh-CN" sz="3000" dirty="0"/>
              <a:t>from</a:t>
            </a:r>
            <a:r>
              <a:rPr lang="zh-CN" altLang="en-US" sz="3000" dirty="0"/>
              <a:t> </a:t>
            </a:r>
            <a:r>
              <a:rPr lang="en-US" altLang="zh-CN" sz="3000" dirty="0"/>
              <a:t>summary</a:t>
            </a:r>
            <a:r>
              <a:rPr lang="zh-CN" altLang="en-US" sz="3000" dirty="0"/>
              <a:t> </a:t>
            </a:r>
            <a:r>
              <a:rPr lang="en-US" altLang="zh-CN" sz="3000" dirty="0"/>
              <a:t>statistics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5FB713-D1CD-8046-AFB3-B6EA886EF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z</a:t>
                </a:r>
                <a:r>
                  <a:rPr lang="en-US" dirty="0" err="1"/>
                  <a:t>test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&lt;sample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size&gt;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&lt;sample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mean&gt;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&lt;population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SD&gt;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&lt;hypothesized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mean&gt;,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level(&lt;confidence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level&gt;)</a:t>
                </a:r>
              </a:p>
              <a:p>
                <a:pPr lvl="1"/>
                <a:r>
                  <a:rPr lang="en-US" altLang="zh-CN" dirty="0"/>
                  <a:t>Confidence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1-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5FB713-D1CD-8046-AFB3-B6EA886EF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03" t="-1887" r="-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55743518-4BDF-9248-8580-DD0A07126887}"/>
              </a:ext>
            </a:extLst>
          </p:cNvPr>
          <p:cNvGrpSpPr/>
          <p:nvPr/>
        </p:nvGrpSpPr>
        <p:grpSpPr>
          <a:xfrm>
            <a:off x="457201" y="3268702"/>
            <a:ext cx="11049000" cy="3143334"/>
            <a:chOff x="457201" y="3268702"/>
            <a:chExt cx="11049000" cy="314333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FA923FE-8DEA-094F-A94A-9BD626803169}"/>
                </a:ext>
              </a:extLst>
            </p:cNvPr>
            <p:cNvGrpSpPr/>
            <p:nvPr/>
          </p:nvGrpSpPr>
          <p:grpSpPr>
            <a:xfrm>
              <a:off x="457201" y="3268702"/>
              <a:ext cx="11049000" cy="2584287"/>
              <a:chOff x="708597" y="3369756"/>
              <a:chExt cx="11238916" cy="284892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EF49126-F18B-6B49-BF26-8A3E47F900CB}"/>
                  </a:ext>
                </a:extLst>
              </p:cNvPr>
              <p:cNvGrpSpPr/>
              <p:nvPr/>
            </p:nvGrpSpPr>
            <p:grpSpPr>
              <a:xfrm>
                <a:off x="2655818" y="3369756"/>
                <a:ext cx="7957618" cy="2848929"/>
                <a:chOff x="2655818" y="3369756"/>
                <a:chExt cx="7957618" cy="2848929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785AF5D-C60C-2844-B20B-BBD145D54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55818" y="3369756"/>
                  <a:ext cx="7212052" cy="2848929"/>
                </a:xfrm>
                <a:prstGeom prst="rect">
                  <a:avLst/>
                </a:prstGeom>
              </p:spPr>
            </p:pic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FCB06686-A8DF-5D43-9DBF-7D9A929B94B6}"/>
                    </a:ext>
                  </a:extLst>
                </p:cNvPr>
                <p:cNvSpPr/>
                <p:nvPr/>
              </p:nvSpPr>
              <p:spPr>
                <a:xfrm>
                  <a:off x="8534400" y="5039881"/>
                  <a:ext cx="1278930" cy="351286"/>
                </a:xfrm>
                <a:prstGeom prst="roundRect">
                  <a:avLst/>
                </a:prstGeom>
                <a:noFill/>
                <a:ln w="381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1CA17AFC-C232-E348-9939-C5B762C1F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38691" y="5018291"/>
                      <a:ext cx="47474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acc>
                                  <m:accPr>
                                    <m:chr m:val="̅"/>
                                    <m:ctrlPr>
                                      <a:rPr lang="en-US" altLang="zh-CN" b="1" i="1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1CA17AFC-C232-E348-9939-C5B762C1FCC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691" y="5018291"/>
                      <a:ext cx="474745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48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338C6DFE-B55D-1E4B-B253-1FEE223ABB4B}"/>
                    </a:ext>
                  </a:extLst>
                </p:cNvPr>
                <p:cNvCxnSpPr>
                  <a:cxnSpLocks/>
                  <a:stCxn id="12" idx="3"/>
                  <a:endCxn id="13" idx="1"/>
                </p:cNvCxnSpPr>
                <p:nvPr/>
              </p:nvCxnSpPr>
              <p:spPr>
                <a:xfrm flipV="1">
                  <a:off x="9813330" y="5202957"/>
                  <a:ext cx="325361" cy="1256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32B8086-7AB0-5F4B-BAD2-80CC583A3CD3}"/>
                  </a:ext>
                </a:extLst>
              </p:cNvPr>
              <p:cNvSpPr/>
              <p:nvPr/>
            </p:nvSpPr>
            <p:spPr>
              <a:xfrm>
                <a:off x="4946659" y="5684642"/>
                <a:ext cx="2362184" cy="518927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DFF4D294-DC40-4F4A-A4D0-CDFF83BE3B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597" y="5759998"/>
                <a:ext cx="1676400" cy="351287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/>
                  <a:t>One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tailed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z-test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F24EFB5-E0BB-CA4E-BE2C-66FC6FAF39DE}"/>
                  </a:ext>
                </a:extLst>
              </p:cNvPr>
              <p:cNvCxnSpPr>
                <a:cxnSpLocks/>
                <a:stCxn id="25" idx="1"/>
                <a:endCxn id="23" idx="3"/>
              </p:cNvCxnSpPr>
              <p:nvPr/>
            </p:nvCxnSpPr>
            <p:spPr>
              <a:xfrm flipH="1" flipV="1">
                <a:off x="2384997" y="5935642"/>
                <a:ext cx="307208" cy="846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5E0C1F4-8164-E241-BC85-49095F94DCA3}"/>
                  </a:ext>
                </a:extLst>
              </p:cNvPr>
              <p:cNvSpPr/>
              <p:nvPr/>
            </p:nvSpPr>
            <p:spPr>
              <a:xfrm>
                <a:off x="2692205" y="5684641"/>
                <a:ext cx="1776893" cy="518927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92683C4-2D54-D74F-BBDB-3F853D3335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71113" y="5759999"/>
                <a:ext cx="1676400" cy="351287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/>
                  <a:t>One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tailed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z-test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6682712-4E5E-B94F-B1C1-39447B15D290}"/>
                  </a:ext>
                </a:extLst>
              </p:cNvPr>
              <p:cNvCxnSpPr>
                <a:cxnSpLocks/>
                <a:stCxn id="32" idx="3"/>
                <a:endCxn id="30" idx="1"/>
              </p:cNvCxnSpPr>
              <p:nvPr/>
            </p:nvCxnSpPr>
            <p:spPr>
              <a:xfrm flipV="1">
                <a:off x="9831259" y="5935643"/>
                <a:ext cx="439854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EA5EA3ED-F4EA-CF44-BDCC-86885AA80313}"/>
                  </a:ext>
                </a:extLst>
              </p:cNvPr>
              <p:cNvSpPr/>
              <p:nvPr/>
            </p:nvSpPr>
            <p:spPr>
              <a:xfrm>
                <a:off x="7941031" y="5676180"/>
                <a:ext cx="1890228" cy="518927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8AD1A1-0A23-8944-A516-59A5CA527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9551" y="5192058"/>
                <a:ext cx="1676400" cy="351287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Two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tailed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z-test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0FA367A-7FAD-304E-9E97-EA1931A5DBEE}"/>
                  </a:ext>
                </a:extLst>
              </p:cNvPr>
              <p:cNvCxnSpPr>
                <a:cxnSpLocks/>
                <a:stCxn id="17" idx="0"/>
                <a:endCxn id="6" idx="2"/>
              </p:cNvCxnSpPr>
              <p:nvPr/>
            </p:nvCxnSpPr>
            <p:spPr>
              <a:xfrm flipV="1">
                <a:off x="6127751" y="5543345"/>
                <a:ext cx="0" cy="14129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ontent Placeholder 2">
                  <a:extLst>
                    <a:ext uri="{FF2B5EF4-FFF2-40B4-BE49-F238E27FC236}">
                      <a16:creationId xmlns:a16="http://schemas.microsoft.com/office/drawing/2014/main" id="{3FCC5916-9BA4-4540-B8DB-B30BA8C3FAB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07290" y="6111527"/>
                  <a:ext cx="8016632" cy="3005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1600" dirty="0"/>
                    <a:t>Reject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null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hypothesis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if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this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value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is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less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than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your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pre-specified</a:t>
                  </a:r>
                  <a:r>
                    <a:rPr lang="zh-CN" altLang="en-US" sz="16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level.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50" name="Content Placeholder 2">
                  <a:extLst>
                    <a:ext uri="{FF2B5EF4-FFF2-40B4-BE49-F238E27FC236}">
                      <a16:creationId xmlns:a16="http://schemas.microsoft.com/office/drawing/2014/main" id="{3FCC5916-9BA4-4540-B8DB-B30BA8C3F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290" y="6111527"/>
                  <a:ext cx="8016632" cy="300509"/>
                </a:xfrm>
                <a:prstGeom prst="rect">
                  <a:avLst/>
                </a:prstGeom>
                <a:blipFill>
                  <a:blip r:embed="rId6"/>
                  <a:stretch>
                    <a:fillRect l="-316" t="-11538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26544D6-7FFC-D241-BB11-2491C1A5A608}"/>
                </a:ext>
              </a:extLst>
            </p:cNvPr>
            <p:cNvSpPr/>
            <p:nvPr/>
          </p:nvSpPr>
          <p:spPr>
            <a:xfrm>
              <a:off x="6210300" y="5581595"/>
              <a:ext cx="685800" cy="243536"/>
            </a:xfrm>
            <a:prstGeom prst="round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761BF3E-B42E-8848-8EC4-7B25524099F7}"/>
                </a:ext>
              </a:extLst>
            </p:cNvPr>
            <p:cNvCxnSpPr>
              <a:cxnSpLocks/>
              <a:stCxn id="51" idx="2"/>
              <a:endCxn id="50" idx="0"/>
            </p:cNvCxnSpPr>
            <p:nvPr/>
          </p:nvCxnSpPr>
          <p:spPr>
            <a:xfrm flipH="1">
              <a:off x="6415606" y="5825131"/>
              <a:ext cx="137594" cy="28639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676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3684-5DE7-C245-9399-E5850A34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4373"/>
            <a:ext cx="10591800" cy="1293028"/>
          </a:xfrm>
        </p:spPr>
        <p:txBody>
          <a:bodyPr>
            <a:normAutofit/>
          </a:bodyPr>
          <a:lstStyle/>
          <a:p>
            <a:r>
              <a:rPr lang="en-US" sz="3000" dirty="0"/>
              <a:t>Stata</a:t>
            </a:r>
            <a:r>
              <a:rPr lang="en-US" altLang="zh-CN" sz="3000" dirty="0"/>
              <a:t>:</a:t>
            </a:r>
            <a:r>
              <a:rPr lang="zh-CN" altLang="en-US" sz="3000" dirty="0"/>
              <a:t> </a:t>
            </a:r>
            <a:r>
              <a:rPr lang="en-US" altLang="zh-CN" sz="3000" dirty="0"/>
              <a:t>one</a:t>
            </a:r>
            <a:r>
              <a:rPr lang="zh-CN" altLang="en-US" sz="3000" dirty="0"/>
              <a:t> </a:t>
            </a:r>
            <a:r>
              <a:rPr lang="en-US" altLang="zh-CN" sz="3000" dirty="0"/>
              <a:t>sample</a:t>
            </a:r>
            <a:r>
              <a:rPr lang="zh-CN" altLang="en-US" sz="3000" dirty="0"/>
              <a:t> </a:t>
            </a:r>
            <a:r>
              <a:rPr lang="en-US" altLang="zh-CN" sz="3000" dirty="0"/>
              <a:t>z</a:t>
            </a:r>
            <a:r>
              <a:rPr lang="zh-CN" altLang="en-US" sz="3000" dirty="0"/>
              <a:t> </a:t>
            </a:r>
            <a:r>
              <a:rPr lang="en-US" altLang="zh-CN" sz="3000" dirty="0"/>
              <a:t>test</a:t>
            </a:r>
            <a:r>
              <a:rPr lang="zh-CN" altLang="en-US" sz="3000" dirty="0"/>
              <a:t> </a:t>
            </a:r>
            <a:r>
              <a:rPr lang="en-US" altLang="zh-CN" sz="3000" dirty="0"/>
              <a:t>from</a:t>
            </a:r>
            <a:r>
              <a:rPr lang="zh-CN" altLang="en-US" sz="3000" dirty="0"/>
              <a:t> </a:t>
            </a:r>
            <a:r>
              <a:rPr lang="en-US" altLang="zh-CN" sz="3000" dirty="0"/>
              <a:t>variable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5FB713-D1CD-8046-AFB3-B6EA886EF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z</a:t>
                </a:r>
                <a:r>
                  <a:rPr lang="en-US" dirty="0" err="1"/>
                  <a:t>test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&lt;variable&gt;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&lt;hypothesized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mean&gt;,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level(&lt;confidence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level&gt;)</a:t>
                </a:r>
              </a:p>
              <a:p>
                <a:pPr lvl="1"/>
                <a:r>
                  <a:rPr lang="en-US" altLang="zh-CN" dirty="0"/>
                  <a:t>Confidence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1-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5FB713-D1CD-8046-AFB3-B6EA886EF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E76CF7F-6484-0B41-9C90-D8676ABCCFCD}"/>
              </a:ext>
            </a:extLst>
          </p:cNvPr>
          <p:cNvGrpSpPr/>
          <p:nvPr/>
        </p:nvGrpSpPr>
        <p:grpSpPr>
          <a:xfrm>
            <a:off x="457201" y="3020426"/>
            <a:ext cx="11049000" cy="3391610"/>
            <a:chOff x="457201" y="3020426"/>
            <a:chExt cx="11049000" cy="33916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A2688B-5532-B04F-9211-F73464DE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3447" y="3020426"/>
              <a:ext cx="7390382" cy="2897749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0035CE-1E57-8247-84E1-6D79BAD0B7DC}"/>
                </a:ext>
              </a:extLst>
            </p:cNvPr>
            <p:cNvSpPr/>
            <p:nvPr/>
          </p:nvSpPr>
          <p:spPr>
            <a:xfrm>
              <a:off x="4623648" y="5368554"/>
              <a:ext cx="2322268" cy="470723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5C756A75-34FC-9140-88E4-E086C0288571}"/>
                </a:ext>
              </a:extLst>
            </p:cNvPr>
            <p:cNvSpPr txBox="1">
              <a:spLocks/>
            </p:cNvSpPr>
            <p:nvPr/>
          </p:nvSpPr>
          <p:spPr>
            <a:xfrm>
              <a:off x="457201" y="5436910"/>
              <a:ext cx="1648072" cy="318655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zh-CN" sz="2000" dirty="0"/>
                <a:t>One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tailed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z-test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202E0E-40B9-6C4D-9D07-2C8380D897B6}"/>
                </a:ext>
              </a:extLst>
            </p:cNvPr>
            <p:cNvCxnSpPr>
              <a:cxnSpLocks/>
              <a:stCxn id="14" idx="1"/>
              <a:endCxn id="12" idx="3"/>
            </p:cNvCxnSpPr>
            <p:nvPr/>
          </p:nvCxnSpPr>
          <p:spPr>
            <a:xfrm flipH="1" flipV="1">
              <a:off x="2105273" y="5596238"/>
              <a:ext cx="302017" cy="76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87FBAC9-E793-A649-B867-582DAAC472DE}"/>
                </a:ext>
              </a:extLst>
            </p:cNvPr>
            <p:cNvSpPr/>
            <p:nvPr/>
          </p:nvSpPr>
          <p:spPr>
            <a:xfrm>
              <a:off x="2407290" y="5368553"/>
              <a:ext cx="1746867" cy="470723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79BF63F4-ED18-984F-AA61-5733CA2D4184}"/>
                </a:ext>
              </a:extLst>
            </p:cNvPr>
            <p:cNvSpPr txBox="1">
              <a:spLocks/>
            </p:cNvSpPr>
            <p:nvPr/>
          </p:nvSpPr>
          <p:spPr>
            <a:xfrm>
              <a:off x="9858129" y="5436911"/>
              <a:ext cx="1648072" cy="318655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zh-CN" sz="2000" dirty="0"/>
                <a:t>One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tailed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z-test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35A0D5-9B5A-1644-97C3-55E5C238B0B9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 flipV="1">
              <a:off x="9425708" y="5596239"/>
              <a:ext cx="432421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563BC4D-97C0-7B49-A446-6C06F0D89FC3}"/>
                </a:ext>
              </a:extLst>
            </p:cNvPr>
            <p:cNvSpPr/>
            <p:nvPr/>
          </p:nvSpPr>
          <p:spPr>
            <a:xfrm>
              <a:off x="7567421" y="5360878"/>
              <a:ext cx="1858287" cy="470723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F28181C3-9A08-2E4C-998C-97FE252EE8A4}"/>
                </a:ext>
              </a:extLst>
            </p:cNvPr>
            <p:cNvSpPr txBox="1">
              <a:spLocks/>
            </p:cNvSpPr>
            <p:nvPr/>
          </p:nvSpPr>
          <p:spPr>
            <a:xfrm>
              <a:off x="4960746" y="4921727"/>
              <a:ext cx="1648072" cy="318655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zh-CN" sz="2000" dirty="0">
                  <a:solidFill>
                    <a:schemeClr val="bg1"/>
                  </a:solidFill>
                </a:rPr>
                <a:t>Two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tailed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z-test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0895B1-BC6E-D542-8523-3D8759CA0B0E}"/>
                </a:ext>
              </a:extLst>
            </p:cNvPr>
            <p:cNvCxnSpPr>
              <a:cxnSpLocks/>
              <a:stCxn id="11" idx="0"/>
              <a:endCxn id="18" idx="2"/>
            </p:cNvCxnSpPr>
            <p:nvPr/>
          </p:nvCxnSpPr>
          <p:spPr>
            <a:xfrm flipV="1">
              <a:off x="5784782" y="5240383"/>
              <a:ext cx="0" cy="1281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C69D9836-AFDB-8747-A41D-D8896D5F10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07290" y="6111527"/>
                  <a:ext cx="8016632" cy="30050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1600" dirty="0"/>
                    <a:t>Reject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null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hypothesis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if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this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value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is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less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than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your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pre-specified</a:t>
                  </a:r>
                  <a:r>
                    <a:rPr lang="zh-CN" altLang="en-US" sz="16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level.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C69D9836-AFDB-8747-A41D-D8896D5F1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290" y="6111527"/>
                  <a:ext cx="8016632" cy="300509"/>
                </a:xfrm>
                <a:prstGeom prst="rect">
                  <a:avLst/>
                </a:prstGeom>
                <a:blipFill>
                  <a:blip r:embed="rId4"/>
                  <a:stretch>
                    <a:fillRect l="-316" t="-11538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C3D0FC-3450-314E-9104-8FA0912B75D0}"/>
                </a:ext>
              </a:extLst>
            </p:cNvPr>
            <p:cNvSpPr/>
            <p:nvPr/>
          </p:nvSpPr>
          <p:spPr>
            <a:xfrm>
              <a:off x="6210300" y="5581595"/>
              <a:ext cx="685800" cy="243536"/>
            </a:xfrm>
            <a:prstGeom prst="round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C64648-7710-8F47-A5D5-C7590A03962B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flipH="1">
              <a:off x="6415606" y="5825131"/>
              <a:ext cx="137594" cy="28639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73F7C0E-1F80-2045-9844-F7C92D17AEE8}"/>
                </a:ext>
              </a:extLst>
            </p:cNvPr>
            <p:cNvSpPr/>
            <p:nvPr/>
          </p:nvSpPr>
          <p:spPr>
            <a:xfrm>
              <a:off x="8245478" y="4723502"/>
              <a:ext cx="1257319" cy="31865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AB36D89-B162-4644-A8F2-D20A2EAE1886}"/>
                    </a:ext>
                  </a:extLst>
                </p:cNvPr>
                <p:cNvSpPr/>
                <p:nvPr/>
              </p:nvSpPr>
              <p:spPr>
                <a:xfrm>
                  <a:off x="9822659" y="4703918"/>
                  <a:ext cx="466723" cy="3350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AB36D89-B162-4644-A8F2-D20A2EAE18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2659" y="4703918"/>
                  <a:ext cx="466723" cy="335024"/>
                </a:xfrm>
                <a:prstGeom prst="rect">
                  <a:avLst/>
                </a:prstGeom>
                <a:blipFill>
                  <a:blip r:embed="rId5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01EEE7-03D9-9B43-8BEA-F21FB5E061AC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9502796" y="4871430"/>
              <a:ext cx="319863" cy="11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444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5B34-FF16-1D42-A165-6D5725D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EA51A-72BD-904C-A015-120399882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515E6-5453-6745-ADEA-417C9AB34F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</a:p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7FFFB-6707-E040-AD84-74B01B9F3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065A17-C92F-7444-ADD7-DFA3F06D89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exercise</a:t>
            </a:r>
          </a:p>
          <a:p>
            <a:pPr lvl="1"/>
            <a:r>
              <a:rPr lang="en-US" altLang="zh-CN" dirty="0"/>
              <a:t>Upload your answer to Carmen for attendance</a:t>
            </a:r>
          </a:p>
          <a:p>
            <a:r>
              <a:rPr lang="en-US" altLang="zh-CN" dirty="0"/>
              <a:t>Stata</a:t>
            </a:r>
          </a:p>
        </p:txBody>
      </p:sp>
    </p:spTree>
    <p:extLst>
      <p:ext uri="{BB962C8B-B14F-4D97-AF65-F5344CB8AC3E}">
        <p14:creationId xmlns:p14="http://schemas.microsoft.com/office/powerpoint/2010/main" val="32277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654A7F-8719-B64D-A68D-E523F6C7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039" y="2061634"/>
            <a:ext cx="6749357" cy="35009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How your sample would behave if you know the “true” distribution of your population</a:t>
            </a:r>
            <a:r>
              <a:rPr lang="en-US" altLang="zh-CN" sz="2800" dirty="0"/>
              <a:t>?</a:t>
            </a:r>
            <a:endParaRPr lang="en-US" sz="2800" dirty="0"/>
          </a:p>
          <a:p>
            <a:pPr>
              <a:lnSpc>
                <a:spcPct val="110000"/>
              </a:lnSpc>
            </a:pP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know</a:t>
            </a:r>
            <a:r>
              <a:rPr lang="zh-CN" altLang="en-US" sz="2800" dirty="0"/>
              <a:t> </a:t>
            </a:r>
            <a:r>
              <a:rPr lang="en-US" altLang="zh-CN" sz="2800" dirty="0"/>
              <a:t>about</a:t>
            </a:r>
            <a:r>
              <a:rPr lang="zh-CN" altLang="en-US" sz="2800" dirty="0"/>
              <a:t> </a:t>
            </a:r>
            <a:r>
              <a:rPr lang="en-US" sz="2800" dirty="0"/>
              <a:t>the true</a:t>
            </a:r>
            <a:r>
              <a:rPr lang="zh-CN" altLang="en-US" sz="2800" dirty="0"/>
              <a:t> </a:t>
            </a:r>
            <a:r>
              <a:rPr lang="en-US" sz="2800" dirty="0"/>
              <a:t>population</a:t>
            </a:r>
            <a:r>
              <a:rPr lang="zh-CN" altLang="en-US" sz="2800" dirty="0"/>
              <a:t> </a:t>
            </a:r>
            <a:r>
              <a:rPr lang="en-US" altLang="zh-CN" sz="2800" dirty="0"/>
              <a:t>mean</a:t>
            </a:r>
            <a:r>
              <a:rPr lang="zh-CN" altLang="en-US" sz="2800" dirty="0"/>
              <a:t> </a:t>
            </a:r>
            <a:r>
              <a:rPr lang="en-US" altLang="zh-CN" sz="2800" dirty="0"/>
              <a:t>based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single</a:t>
            </a:r>
            <a:r>
              <a:rPr lang="zh-CN" altLang="en-US" sz="2800" dirty="0"/>
              <a:t> </a:t>
            </a:r>
            <a:r>
              <a:rPr lang="en-US" altLang="zh-CN" sz="2800" dirty="0"/>
              <a:t>random</a:t>
            </a:r>
            <a:r>
              <a:rPr lang="zh-CN" altLang="en-US" sz="2800" dirty="0"/>
              <a:t> </a:t>
            </a:r>
            <a:r>
              <a:rPr lang="en-US" altLang="zh-CN" sz="2800" dirty="0"/>
              <a:t>sample?</a:t>
            </a:r>
            <a:endParaRPr lang="en-US" sz="28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7FAC2B3-3548-4A41-A051-98A69A73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Inferential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E8F01C-8537-EA4D-A1E8-DA680DA28A6D}"/>
              </a:ext>
            </a:extLst>
          </p:cNvPr>
          <p:cNvSpPr txBox="1">
            <a:spLocks/>
          </p:cNvSpPr>
          <p:nvPr/>
        </p:nvSpPr>
        <p:spPr>
          <a:xfrm>
            <a:off x="718279" y="1410169"/>
            <a:ext cx="10591800" cy="1180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3F882E-D8A7-A340-81DF-203998009B0A}"/>
              </a:ext>
            </a:extLst>
          </p:cNvPr>
          <p:cNvGrpSpPr/>
          <p:nvPr/>
        </p:nvGrpSpPr>
        <p:grpSpPr>
          <a:xfrm>
            <a:off x="405408" y="2269979"/>
            <a:ext cx="4178760" cy="3037666"/>
            <a:chOff x="554637" y="2092571"/>
            <a:chExt cx="4178760" cy="30376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42CAF4-07FB-AA4A-9DB8-68C41031A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637" y="2092571"/>
              <a:ext cx="4178760" cy="3037666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576698-12E0-3F48-8126-C53E1B9D1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200" y="4038600"/>
              <a:ext cx="381000" cy="6858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43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7FAC2B3-3548-4A41-A051-98A69A73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altLang="zh-CN"/>
              <a:t>Hypothesis</a:t>
            </a:r>
            <a:r>
              <a:rPr lang="zh-CN" altLang="en-US"/>
              <a:t> </a:t>
            </a:r>
            <a:r>
              <a:rPr lang="en-US" altLang="zh-CN"/>
              <a:t>testing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654A7F-8719-B64D-A68D-E523F6C7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29566"/>
            <a:ext cx="6071461" cy="398911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Single</a:t>
            </a:r>
            <a:r>
              <a:rPr lang="zh-CN" altLang="en-US" sz="2400" dirty="0"/>
              <a:t> </a:t>
            </a:r>
            <a:r>
              <a:rPr lang="en-US" altLang="zh-CN" sz="2400" dirty="0"/>
              <a:t>mean</a:t>
            </a:r>
            <a:r>
              <a:rPr lang="zh-CN" altLang="en-US" sz="2400" dirty="0"/>
              <a:t> </a:t>
            </a:r>
            <a:r>
              <a:rPr lang="en-US" altLang="zh-CN" sz="2400" dirty="0"/>
              <a:t>test</a:t>
            </a:r>
          </a:p>
          <a:p>
            <a:pPr lvl="1"/>
            <a:r>
              <a:rPr lang="en-US" altLang="zh-CN" sz="2400" dirty="0"/>
              <a:t>Test</a:t>
            </a:r>
            <a:r>
              <a:rPr lang="zh-CN" altLang="en-US" sz="2400" dirty="0"/>
              <a:t> </a:t>
            </a:r>
            <a:r>
              <a:rPr lang="en-US" altLang="zh-CN" sz="2400" dirty="0"/>
              <a:t>population</a:t>
            </a:r>
            <a:r>
              <a:rPr lang="zh-CN" altLang="en-US" sz="2400" dirty="0"/>
              <a:t> </a:t>
            </a:r>
            <a:r>
              <a:rPr lang="en-US" altLang="zh-CN" sz="2400" dirty="0"/>
              <a:t>mean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hypothesized</a:t>
            </a:r>
            <a:r>
              <a:rPr lang="zh-CN" altLang="en-US" sz="2400" dirty="0"/>
              <a:t> </a:t>
            </a:r>
            <a:r>
              <a:rPr lang="en-US" altLang="zh-CN" sz="2400" dirty="0"/>
              <a:t>value</a:t>
            </a:r>
            <a:endParaRPr lang="en-US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means</a:t>
            </a:r>
            <a:r>
              <a:rPr lang="zh-CN" altLang="en-US" sz="2400" dirty="0"/>
              <a:t> </a:t>
            </a:r>
            <a:r>
              <a:rPr lang="en-US" altLang="zh-CN" sz="2400" dirty="0"/>
              <a:t>test</a:t>
            </a:r>
          </a:p>
          <a:p>
            <a:pPr lvl="1"/>
            <a:r>
              <a:rPr lang="en-US" altLang="zh-CN" sz="2400" dirty="0"/>
              <a:t>Test</a:t>
            </a:r>
            <a:r>
              <a:rPr lang="zh-CN" altLang="en-US" sz="2400" dirty="0"/>
              <a:t> </a:t>
            </a:r>
            <a:r>
              <a:rPr lang="en-US" altLang="zh-CN" sz="2400" dirty="0"/>
              <a:t>whether</a:t>
            </a:r>
            <a:r>
              <a:rPr lang="zh-CN" altLang="en-US" sz="2400" dirty="0"/>
              <a:t> </a:t>
            </a:r>
            <a:r>
              <a:rPr lang="en-US" altLang="zh-CN" sz="2400" dirty="0"/>
              <a:t>population</a:t>
            </a:r>
            <a:r>
              <a:rPr lang="zh-CN" altLang="en-US" sz="2400" dirty="0"/>
              <a:t> </a:t>
            </a:r>
            <a:r>
              <a:rPr lang="en-US" altLang="zh-CN" sz="2400" dirty="0"/>
              <a:t>means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populations</a:t>
            </a:r>
            <a:r>
              <a:rPr lang="zh-CN" altLang="en-US" sz="2400" dirty="0"/>
              <a:t> </a:t>
            </a:r>
            <a:r>
              <a:rPr lang="en-US" altLang="zh-CN" sz="2400" dirty="0"/>
              <a:t>differ</a:t>
            </a:r>
            <a:endParaRPr lang="en-US" sz="2400" dirty="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82C8629-BEF0-A143-A9AC-7177C0788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3" r="3" b="17730"/>
          <a:stretch/>
        </p:blipFill>
        <p:spPr>
          <a:xfrm>
            <a:off x="7291754" y="2229566"/>
            <a:ext cx="4085492" cy="1920240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5A780B0-486A-BE4C-A5E5-A6CFC48F34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4" r="3" b="17499"/>
          <a:stretch/>
        </p:blipFill>
        <p:spPr>
          <a:xfrm>
            <a:off x="7291754" y="4298445"/>
            <a:ext cx="4085492" cy="192024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E8F01C-8537-EA4D-A1E8-DA680DA28A6D}"/>
              </a:ext>
            </a:extLst>
          </p:cNvPr>
          <p:cNvSpPr txBox="1">
            <a:spLocks/>
          </p:cNvSpPr>
          <p:nvPr/>
        </p:nvSpPr>
        <p:spPr>
          <a:xfrm>
            <a:off x="718279" y="1410169"/>
            <a:ext cx="10591800" cy="1180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212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5C56-2384-1B4D-90B2-63F66AC2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altLang="zh-CN" dirty="0"/>
              <a:t>H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en-US" altLang="zh-CN" baseline="-25000" dirty="0"/>
              <a:t>1</a:t>
            </a:r>
            <a:endParaRPr lang="en-US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4049-954D-6142-930A-0DFCC55A3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10820400" cy="446608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b="1" dirty="0"/>
              <a:t>H</a:t>
            </a:r>
            <a:r>
              <a:rPr lang="en-US" altLang="zh-CN" b="1" baseline="-25000" dirty="0"/>
              <a:t>0</a:t>
            </a:r>
            <a:r>
              <a:rPr lang="zh-CN" altLang="en-US" b="1" dirty="0"/>
              <a:t> </a:t>
            </a:r>
            <a:r>
              <a:rPr lang="en-US" altLang="zh-CN" b="1" dirty="0"/>
              <a:t>(Null</a:t>
            </a:r>
            <a:r>
              <a:rPr lang="zh-CN" altLang="en-US" b="1" dirty="0"/>
              <a:t> </a:t>
            </a:r>
            <a:r>
              <a:rPr lang="en-US" altLang="zh-CN" b="1" dirty="0"/>
              <a:t>hypothesis)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/>
              <a:t>No</a:t>
            </a:r>
            <a:r>
              <a:rPr lang="zh-CN" altLang="en-US" b="1" dirty="0"/>
              <a:t> </a:t>
            </a:r>
            <a:r>
              <a:rPr lang="en-US" altLang="zh-CN" b="1" dirty="0"/>
              <a:t>statistically</a:t>
            </a:r>
            <a:r>
              <a:rPr lang="zh-CN" altLang="en-US" b="1" dirty="0"/>
              <a:t> </a:t>
            </a:r>
            <a:r>
              <a:rPr lang="en-US" altLang="zh-CN" b="1" dirty="0"/>
              <a:t>significant</a:t>
            </a:r>
            <a:r>
              <a:rPr lang="zh-CN" altLang="en-US" b="1" dirty="0"/>
              <a:t> </a:t>
            </a:r>
            <a:r>
              <a:rPr lang="en-US" altLang="zh-CN" b="1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hypothesized</a:t>
            </a:r>
            <a:r>
              <a:rPr lang="zh-CN" altLang="en-US" dirty="0"/>
              <a:t> </a:t>
            </a:r>
            <a:r>
              <a:rPr lang="en-US" altLang="zh-CN" dirty="0"/>
              <a:t>mean.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test:</a:t>
            </a:r>
            <a:r>
              <a:rPr lang="zh-CN" altLang="en-US" dirty="0"/>
              <a:t> </a:t>
            </a:r>
            <a:r>
              <a:rPr lang="en-US" altLang="zh-CN" b="1" dirty="0"/>
              <a:t>no</a:t>
            </a:r>
            <a:r>
              <a:rPr lang="zh-CN" altLang="en-US" b="1" dirty="0"/>
              <a:t> </a:t>
            </a:r>
            <a:r>
              <a:rPr lang="en-US" altLang="zh-CN" b="1" dirty="0"/>
              <a:t>statistically</a:t>
            </a:r>
            <a:r>
              <a:rPr lang="zh-CN" altLang="en-US" b="1" dirty="0"/>
              <a:t> </a:t>
            </a:r>
            <a:r>
              <a:rPr lang="en-US" altLang="zh-CN" b="1" dirty="0"/>
              <a:t>significant</a:t>
            </a:r>
            <a:r>
              <a:rPr lang="zh-CN" altLang="en-US" b="1" dirty="0"/>
              <a:t> </a:t>
            </a:r>
            <a:r>
              <a:rPr lang="en-US" altLang="zh-CN" b="1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/>
              <a:t>means.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words,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chance.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altLang="zh-CN" b="1" dirty="0"/>
              <a:t>H</a:t>
            </a:r>
            <a:r>
              <a:rPr lang="en-US" altLang="zh-CN" b="1" baseline="-25000" dirty="0"/>
              <a:t>1</a:t>
            </a:r>
            <a:r>
              <a:rPr lang="zh-CN" altLang="en-US" b="1" dirty="0"/>
              <a:t> </a:t>
            </a:r>
            <a:r>
              <a:rPr lang="en-US" altLang="zh-CN" b="1" dirty="0"/>
              <a:t>(or</a:t>
            </a:r>
            <a:r>
              <a:rPr lang="zh-CN" altLang="en-US" b="1" dirty="0"/>
              <a:t> </a:t>
            </a:r>
            <a:r>
              <a:rPr lang="en-US" altLang="zh-CN" b="1" dirty="0"/>
              <a:t>H</a:t>
            </a:r>
            <a:r>
              <a:rPr lang="en-US" altLang="zh-CN" b="1" baseline="-25000" dirty="0"/>
              <a:t>a</a:t>
            </a:r>
            <a:r>
              <a:rPr lang="en-US" altLang="zh-CN" b="1" dirty="0"/>
              <a:t>,</a:t>
            </a:r>
            <a:r>
              <a:rPr lang="zh-CN" altLang="en-US" b="1" dirty="0"/>
              <a:t> </a:t>
            </a:r>
            <a:r>
              <a:rPr lang="en-US" altLang="zh-CN" b="1" dirty="0"/>
              <a:t>Alternative</a:t>
            </a:r>
            <a:r>
              <a:rPr lang="zh-CN" altLang="en-US" b="1" dirty="0"/>
              <a:t> </a:t>
            </a:r>
            <a:r>
              <a:rPr lang="en-US" altLang="zh-CN" b="1" dirty="0"/>
              <a:t>hypothesis)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test:</a:t>
            </a:r>
            <a:r>
              <a:rPr lang="zh-CN" altLang="en-US" dirty="0"/>
              <a:t> </a:t>
            </a:r>
            <a:r>
              <a:rPr lang="en-US" altLang="zh-CN" b="1" dirty="0"/>
              <a:t>statistically</a:t>
            </a:r>
            <a:r>
              <a:rPr lang="zh-CN" altLang="en-US" b="1" dirty="0"/>
              <a:t> </a:t>
            </a:r>
            <a:r>
              <a:rPr lang="en-US" altLang="zh-CN" b="1" dirty="0"/>
              <a:t>significant</a:t>
            </a:r>
            <a:r>
              <a:rPr lang="zh-CN" altLang="en-US" b="1" dirty="0"/>
              <a:t> </a:t>
            </a:r>
            <a:r>
              <a:rPr lang="en-US" altLang="zh-CN" b="1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hypothesized</a:t>
            </a:r>
            <a:r>
              <a:rPr lang="zh-CN" altLang="en-US" dirty="0"/>
              <a:t> </a:t>
            </a:r>
            <a:r>
              <a:rPr lang="en-US" altLang="zh-CN" dirty="0"/>
              <a:t>mean.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test: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b="1" dirty="0"/>
              <a:t>statistically</a:t>
            </a:r>
            <a:r>
              <a:rPr lang="zh-CN" altLang="en-US" b="1" dirty="0"/>
              <a:t> </a:t>
            </a:r>
            <a:r>
              <a:rPr lang="en-US" altLang="zh-CN" b="1" dirty="0"/>
              <a:t>significant</a:t>
            </a:r>
            <a:r>
              <a:rPr lang="zh-CN" altLang="en-US" b="1" dirty="0"/>
              <a:t> </a:t>
            </a:r>
            <a:r>
              <a:rPr lang="en-US" altLang="zh-CN" b="1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/>
              <a:t>mean.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3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062EC-F69E-6841-910C-6608E0AC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2937936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 dirty="0"/>
              <a:t>reject</a:t>
            </a:r>
            <a:r>
              <a:rPr lang="zh-CN" altLang="en-US" sz="4800" dirty="0"/>
              <a:t> </a:t>
            </a:r>
            <a:r>
              <a:rPr lang="en-US" altLang="zh-CN" sz="4800" dirty="0"/>
              <a:t>H</a:t>
            </a:r>
            <a:r>
              <a:rPr lang="en-US" altLang="zh-CN" sz="4800" baseline="-25000" dirty="0"/>
              <a:t>0</a:t>
            </a:r>
            <a:r>
              <a:rPr lang="zh-CN" altLang="en-US" sz="4800" baseline="-25000" dirty="0"/>
              <a:t> </a:t>
            </a:r>
            <a:r>
              <a:rPr lang="en-US" altLang="zh-CN" sz="4800" dirty="0"/>
              <a:t>vs</a:t>
            </a:r>
            <a:r>
              <a:rPr lang="zh-CN" altLang="en-US" sz="4800" dirty="0"/>
              <a:t> </a:t>
            </a:r>
            <a:r>
              <a:rPr lang="en-US" altLang="zh-CN" sz="4800" dirty="0"/>
              <a:t>fail</a:t>
            </a:r>
            <a:r>
              <a:rPr lang="zh-CN" altLang="en-US" sz="4800" dirty="0"/>
              <a:t> </a:t>
            </a:r>
            <a:r>
              <a:rPr lang="en-US" altLang="zh-CN" sz="4800" dirty="0"/>
              <a:t>to</a:t>
            </a:r>
            <a:r>
              <a:rPr lang="zh-CN" altLang="en-US" sz="4800" dirty="0"/>
              <a:t> </a:t>
            </a:r>
            <a:r>
              <a:rPr lang="en-US" altLang="zh-CN" sz="4800" dirty="0"/>
              <a:t>reject</a:t>
            </a:r>
            <a:endParaRPr lang="en-US" sz="4800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A69F-4CC9-DE4B-AFC6-8A8431EF0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95" y="3734186"/>
            <a:ext cx="3761965" cy="248285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altLang="zh-CN" sz="2400" dirty="0"/>
              <a:t>Based on the null</a:t>
            </a:r>
            <a:r>
              <a:rPr lang="zh-CN" altLang="en-US" sz="2400" dirty="0"/>
              <a:t> </a:t>
            </a:r>
            <a:r>
              <a:rPr lang="en-US" altLang="zh-CN" sz="2400" dirty="0"/>
              <a:t>hypothesis, whether observing the sample</a:t>
            </a:r>
            <a:r>
              <a:rPr lang="zh-CN" altLang="en-US" sz="2400" dirty="0"/>
              <a:t> </a:t>
            </a:r>
            <a:r>
              <a:rPr lang="en-US" altLang="zh-CN" sz="2400" dirty="0"/>
              <a:t>would</a:t>
            </a:r>
            <a:r>
              <a:rPr lang="zh-CN" altLang="en-US" sz="2400" dirty="0"/>
              <a:t> </a:t>
            </a:r>
            <a:r>
              <a:rPr lang="en-US" altLang="zh-CN" sz="2400" dirty="0"/>
              <a:t>be a </a:t>
            </a:r>
            <a:r>
              <a:rPr lang="en-US" altLang="zh-CN" sz="2400" b="1" dirty="0">
                <a:solidFill>
                  <a:schemeClr val="accent1"/>
                </a:solidFill>
              </a:rPr>
              <a:t>rare</a:t>
            </a:r>
            <a:r>
              <a:rPr lang="en-US" altLang="zh-CN" sz="2400" dirty="0"/>
              <a:t> event.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279EA-69EA-8C4A-98EC-80D468725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7" t="5552" r="6776" b="-2"/>
          <a:stretch/>
        </p:blipFill>
        <p:spPr>
          <a:xfrm>
            <a:off x="5046653" y="1295400"/>
            <a:ext cx="6177937" cy="4681668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B74C7ADF-7BE7-9644-A3F9-6A39388AA49B}"/>
              </a:ext>
            </a:extLst>
          </p:cNvPr>
          <p:cNvSpPr/>
          <p:nvPr/>
        </p:nvSpPr>
        <p:spPr>
          <a:xfrm>
            <a:off x="8001000" y="838200"/>
            <a:ext cx="228600" cy="9906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AA87D81-921B-1B48-B29F-51E594A7F21E}"/>
              </a:ext>
            </a:extLst>
          </p:cNvPr>
          <p:cNvSpPr/>
          <p:nvPr/>
        </p:nvSpPr>
        <p:spPr>
          <a:xfrm>
            <a:off x="5410200" y="2386451"/>
            <a:ext cx="2286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42C9DF47-8A78-6842-970E-1C3B71273550}"/>
              </a:ext>
            </a:extLst>
          </p:cNvPr>
          <p:cNvSpPr/>
          <p:nvPr/>
        </p:nvSpPr>
        <p:spPr>
          <a:xfrm>
            <a:off x="10820400" y="2362200"/>
            <a:ext cx="2286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62EC-F69E-6841-910C-6608E0AC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2937936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 dirty="0"/>
              <a:t>fail</a:t>
            </a:r>
            <a:r>
              <a:rPr lang="zh-CN" altLang="en-US" sz="4800" dirty="0"/>
              <a:t> </a:t>
            </a:r>
            <a:r>
              <a:rPr lang="en-US" altLang="zh-CN" sz="4800" dirty="0"/>
              <a:t>to</a:t>
            </a:r>
            <a:r>
              <a:rPr lang="zh-CN" altLang="en-US" sz="4800" dirty="0"/>
              <a:t> </a:t>
            </a:r>
            <a:r>
              <a:rPr lang="en-US" altLang="zh-CN" sz="4800" dirty="0"/>
              <a:t>reject</a:t>
            </a:r>
            <a:r>
              <a:rPr lang="zh-CN" altLang="en-US" sz="4800" dirty="0"/>
              <a:t> </a:t>
            </a:r>
            <a:r>
              <a:rPr lang="en-US" altLang="zh-CN" sz="4800" dirty="0"/>
              <a:t>≠</a:t>
            </a:r>
            <a:r>
              <a:rPr lang="zh-CN" altLang="en-US" sz="4800" dirty="0"/>
              <a:t> </a:t>
            </a:r>
            <a:r>
              <a:rPr lang="en-US" altLang="zh-CN" sz="4800" dirty="0"/>
              <a:t>accept</a:t>
            </a:r>
            <a:endParaRPr lang="en-US" sz="4800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A69F-4CC9-DE4B-AFC6-8A8431EF0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95" y="3734186"/>
            <a:ext cx="3761965" cy="248285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apples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red.</a:t>
            </a:r>
          </a:p>
        </p:txBody>
      </p:sp>
      <p:pic>
        <p:nvPicPr>
          <p:cNvPr id="13318" name="Picture 6" descr="Apple Cartoon clipart - Apple, Illustration, Bag, transparent clip art">
            <a:extLst>
              <a:ext uri="{FF2B5EF4-FFF2-40B4-BE49-F238E27FC236}">
                <a16:creationId xmlns:a16="http://schemas.microsoft.com/office/drawing/2014/main" id="{FB1496B7-90C2-6549-9C3D-2689A1776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4" b="97429" l="7000" r="92000">
                        <a14:foregroundMark x1="28889" y1="44143" x2="29333" y2="69714"/>
                        <a14:foregroundMark x1="13778" y1="22857" x2="17000" y2="51714"/>
                        <a14:foregroundMark x1="10333" y1="27286" x2="10333" y2="27286"/>
                        <a14:foregroundMark x1="10556" y1="27286" x2="13778" y2="29714"/>
                        <a14:foregroundMark x1="11111" y1="24857" x2="11111" y2="29429"/>
                        <a14:foregroundMark x1="11222" y1="23571" x2="11111" y2="25571"/>
                        <a14:foregroundMark x1="40667" y1="16143" x2="42222" y2="23143"/>
                        <a14:foregroundMark x1="43889" y1="13714" x2="40000" y2="26857"/>
                        <a14:foregroundMark x1="40000" y1="26857" x2="40000" y2="26857"/>
                        <a14:foregroundMark x1="27444" y1="38143" x2="60222" y2="50429"/>
                        <a14:foregroundMark x1="31556" y1="59571" x2="21111" y2="80571"/>
                        <a14:foregroundMark x1="18444" y1="59143" x2="19111" y2="77857"/>
                        <a14:foregroundMark x1="14889" y1="52714" x2="18333" y2="64857"/>
                        <a14:foregroundMark x1="17444" y1="55000" x2="22000" y2="66143"/>
                        <a14:foregroundMark x1="20000" y1="67571" x2="22222" y2="75143"/>
                        <a14:foregroundMark x1="16778" y1="51000" x2="17444" y2="59143"/>
                        <a14:foregroundMark x1="7000" y1="87286" x2="16111" y2="84286"/>
                        <a14:foregroundMark x1="16111" y1="84286" x2="22889" y2="75286"/>
                        <a14:foregroundMark x1="22889" y1="75286" x2="22889" y2="75143"/>
                        <a14:foregroundMark x1="7333" y1="85714" x2="10556" y2="83429"/>
                        <a14:foregroundMark x1="7000" y1="85286" x2="9333" y2="83286"/>
                        <a14:foregroundMark x1="23444" y1="90714" x2="54000" y2="92143"/>
                        <a14:foregroundMark x1="54000" y1="92143" x2="66889" y2="89714"/>
                        <a14:foregroundMark x1="21222" y1="84143" x2="30667" y2="85286"/>
                        <a14:foregroundMark x1="24556" y1="92571" x2="27778" y2="93714"/>
                        <a14:foregroundMark x1="22778" y1="81000" x2="25222" y2="90714"/>
                        <a14:foregroundMark x1="44222" y1="97429" x2="61000" y2="97429"/>
                        <a14:foregroundMark x1="61000" y1="97429" x2="63667" y2="97286"/>
                        <a14:foregroundMark x1="86556" y1="88571" x2="90778" y2="92143"/>
                        <a14:foregroundMark x1="87889" y1="86000" x2="89111" y2="89857"/>
                        <a14:foregroundMark x1="88222" y1="84429" x2="89222" y2="90143"/>
                        <a14:foregroundMark x1="85667" y1="93000" x2="88333" y2="93143"/>
                        <a14:foregroundMark x1="90111" y1="34571" x2="90222" y2="44571"/>
                        <a14:foregroundMark x1="89889" y1="32857" x2="88889" y2="45000"/>
                        <a14:foregroundMark x1="89111" y1="25143" x2="92111" y2="41000"/>
                        <a14:foregroundMark x1="41333" y1="10714" x2="50000" y2="9571"/>
                        <a14:foregroundMark x1="50000" y1="9571" x2="57333" y2="11286"/>
                        <a14:foregroundMark x1="26333" y1="15143" x2="34333" y2="20143"/>
                        <a14:foregroundMark x1="26111" y1="18429" x2="34556" y2="23000"/>
                        <a14:foregroundMark x1="34556" y1="23000" x2="34889" y2="23000"/>
                        <a14:foregroundMark x1="62778" y1="13143" x2="62556" y2="20143"/>
                        <a14:foregroundMark x1="39948" y1="9429" x2="41556" y2="12571"/>
                        <a14:foregroundMark x1="36000" y1="1714" x2="36574" y2="2834"/>
                        <a14:foregroundMark x1="41556" y1="12571" x2="41556" y2="13143"/>
                        <a14:foregroundMark x1="29302" y1="15018" x2="29111" y2="19429"/>
                        <a14:foregroundMark x1="29667" y1="6571" x2="29644" y2="7093"/>
                        <a14:foregroundMark x1="29111" y1="19429" x2="29111" y2="19429"/>
                        <a14:foregroundMark x1="30000" y1="14968" x2="30000" y2="18143"/>
                        <a14:foregroundMark x1="30000" y1="6571" x2="30000" y2="7073"/>
                        <a14:foregroundMark x1="30000" y1="18143" x2="29778" y2="18571"/>
                        <a14:foregroundMark x1="40213" y1="9196" x2="41444" y2="11857"/>
                        <a14:foregroundMark x1="36556" y1="1286" x2="37070" y2="2398"/>
                        <a14:foregroundMark x1="57342" y1="9428" x2="57444" y2="13286"/>
                        <a14:foregroundMark x1="57111" y1="714" x2="57130" y2="1438"/>
                        <a14:foregroundMark x1="57977" y1="10320" x2="58148" y2="9364"/>
                        <a14:foregroundMark x1="57732" y1="11679" x2="57977" y2="10319"/>
                        <a14:foregroundMark x1="57444" y1="13286" x2="57729" y2="11695"/>
                        <a14:foregroundMark x1="75175" y1="15857" x2="75333" y2="17143"/>
                        <a14:foregroundMark x1="73889" y1="5429" x2="74014" y2="6443"/>
                        <a14:foregroundMark x1="75333" y1="17143" x2="75111" y2="18429"/>
                        <a14:foregroundMark x1="74222" y1="4714" x2="74565" y2="6289"/>
                        <a14:foregroundMark x1="76436" y1="15857" x2="75556" y2="19000"/>
                        <a14:foregroundMark x1="73667" y1="4714" x2="74227" y2="6384"/>
                        <a14:foregroundMark x1="58616" y1="9435" x2="58889" y2="11571"/>
                        <a14:foregroundMark x1="58658" y1="12164" x2="58333" y2="13000"/>
                        <a14:foregroundMark x1="58889" y1="11571" x2="58659" y2="12162"/>
                        <a14:backgroundMark x1="15667" y1="11143" x2="15667" y2="11143"/>
                        <a14:backgroundMark x1="17000" y1="16571" x2="8778" y2="20571"/>
                        <a14:backgroundMark x1="8778" y1="20571" x2="6556" y2="30857"/>
                        <a14:backgroundMark x1="6556" y1="30857" x2="6556" y2="44000"/>
                        <a14:backgroundMark x1="6556" y1="44000" x2="12444" y2="52857"/>
                        <a14:backgroundMark x1="12444" y1="52857" x2="14667" y2="65429"/>
                        <a14:backgroundMark x1="14667" y1="65429" x2="7778" y2="81000"/>
                        <a14:backgroundMark x1="11691" y1="87572" x2="14667" y2="92571"/>
                        <a14:backgroundMark x1="7778" y1="81000" x2="8604" y2="82387"/>
                        <a14:backgroundMark x1="26895" y1="95191" x2="39333" y2="97857"/>
                        <a14:backgroundMark x1="14667" y1="92571" x2="23433" y2="94450"/>
                        <a14:backgroundMark x1="39333" y1="97857" x2="44255" y2="97362"/>
                        <a14:backgroundMark x1="63795" y1="97020" x2="85556" y2="97857"/>
                        <a14:backgroundMark x1="89247" y1="85324" x2="89889" y2="83143"/>
                        <a14:backgroundMark x1="85556" y1="97857" x2="86360" y2="95126"/>
                        <a14:backgroundMark x1="89889" y1="83143" x2="90921" y2="44559"/>
                        <a14:backgroundMark x1="89038" y1="25165" x2="76333" y2="3143"/>
                        <a14:backgroundMark x1="11111" y1="10000" x2="8444" y2="24857"/>
                        <a14:backgroundMark x1="27738" y1="7404" x2="11333" y2="18000"/>
                        <a14:backgroundMark x1="34439" y1="3076" x2="29091" y2="6530"/>
                        <a14:backgroundMark x1="9012" y1="27286" x2="7333" y2="34000"/>
                        <a14:backgroundMark x1="9478" y1="25422" x2="9012" y2="27286"/>
                        <a14:backgroundMark x1="11333" y1="18000" x2="9969" y2="23457"/>
                        <a14:backgroundMark x1="7333" y1="34000" x2="11556" y2="70571"/>
                        <a14:backgroundMark x1="11556" y1="70571" x2="6111" y2="79143"/>
                        <a14:backgroundMark x1="9396" y1="88328" x2="10556" y2="91571"/>
                        <a14:backgroundMark x1="6111" y1="79143" x2="7656" y2="83463"/>
                        <a14:backgroundMark x1="10556" y1="91571" x2="19111" y2="93571"/>
                        <a14:backgroundMark x1="19111" y1="93571" x2="26778" y2="98714"/>
                        <a14:backgroundMark x1="11429" y1="23590" x2="7222" y2="3000"/>
                        <a14:backgroundMark x1="26778" y1="98714" x2="26113" y2="95459"/>
                        <a14:backgroundMark x1="7222" y1="3000" x2="27444" y2="3286"/>
                        <a14:backgroundMark x1="27444" y1="3286" x2="32000" y2="2429"/>
                        <a14:backgroundMark x1="31000" y1="2429" x2="30667" y2="4571"/>
                        <a14:backgroundMark x1="18667" y1="5571" x2="11444" y2="16429"/>
                        <a14:backgroundMark x1="11444" y1="16429" x2="11444" y2="16571"/>
                        <a14:backgroundMark x1="23222" y1="7286" x2="11222" y2="19143"/>
                        <a14:backgroundMark x1="8464" y1="27286" x2="8222" y2="28000"/>
                        <a14:backgroundMark x1="9221" y1="25051" x2="8464" y2="27286"/>
                        <a14:backgroundMark x1="11222" y1="19143" x2="9767" y2="23438"/>
                        <a14:backgroundMark x1="7111" y1="30000" x2="7556" y2="68857"/>
                        <a14:backgroundMark x1="7556" y1="68857" x2="8222" y2="71429"/>
                        <a14:backgroundMark x1="36667" y1="3714" x2="39333" y2="8000"/>
                        <a14:backgroundMark x1="36333" y1="3571" x2="36333" y2="3571"/>
                        <a14:backgroundMark x1="36333" y1="3571" x2="39667" y2="9143"/>
                        <a14:backgroundMark x1="36222" y1="3143" x2="40111" y2="9286"/>
                        <a14:backgroundMark x1="28778" y1="7143" x2="29000" y2="13571"/>
                        <a14:backgroundMark x1="29222" y1="7286" x2="29556" y2="15000"/>
                        <a14:backgroundMark x1="73556" y1="6571" x2="75000" y2="15000"/>
                        <a14:backgroundMark x1="76556" y1="14714" x2="76556" y2="15857"/>
                        <a14:backgroundMark x1="57111" y1="3857" x2="57556" y2="9571"/>
                        <a14:backgroundMark x1="57333" y1="3429" x2="57556" y2="5571"/>
                        <a14:backgroundMark x1="58000" y1="9857" x2="57111" y2="7286"/>
                        <a14:backgroundMark x1="57222" y1="9714" x2="56444" y2="8571"/>
                        <a14:backgroundMark x1="57778" y1="4286" x2="57111" y2="3000"/>
                        <a14:backgroundMark x1="56333" y1="2000" x2="57556" y2="4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779921"/>
            <a:ext cx="3601716" cy="280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Green Apple Cartoon Character Royalty Free Vector Image">
            <a:extLst>
              <a:ext uri="{FF2B5EF4-FFF2-40B4-BE49-F238E27FC236}">
                <a16:creationId xmlns:a16="http://schemas.microsoft.com/office/drawing/2014/main" id="{64002EE0-C856-CC4E-93DB-6171448DF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3" b="91852" l="4043" r="97128">
                        <a14:foregroundMark x1="48323" y1="25991" x2="50213" y2="29167"/>
                        <a14:foregroundMark x1="35000" y1="3611" x2="36558" y2="6229"/>
                        <a14:foregroundMark x1="67447" y1="3333" x2="65532" y2="3611"/>
                        <a14:foregroundMark x1="48107" y1="24704" x2="51064" y2="29537"/>
                        <a14:foregroundMark x1="35426" y1="3981" x2="36741" y2="6129"/>
                        <a14:foregroundMark x1="48831" y1="25849" x2="50638" y2="29167"/>
                        <a14:foregroundMark x1="36170" y1="2593" x2="40012" y2="9649"/>
                        <a14:foregroundMark x1="50638" y1="29167" x2="50638" y2="29537"/>
                        <a14:foregroundMark x1="47128" y1="16204" x2="58830" y2="13148"/>
                        <a14:foregroundMark x1="26383" y1="25093" x2="9787" y2="59630"/>
                        <a14:foregroundMark x1="9787" y1="59630" x2="12340" y2="64907"/>
                        <a14:foregroundMark x1="21702" y1="27130" x2="38085" y2="30185"/>
                        <a14:foregroundMark x1="4043" y1="33611" x2="7553" y2="61204"/>
                        <a14:foregroundMark x1="87447" y1="28796" x2="92021" y2="63704"/>
                        <a14:foregroundMark x1="92021" y1="63704" x2="86489" y2="31481"/>
                        <a14:foregroundMark x1="86489" y1="31481" x2="94468" y2="60556"/>
                        <a14:foregroundMark x1="89787" y1="32222" x2="97234" y2="53056"/>
                        <a14:foregroundMark x1="95319" y1="37685" x2="94894" y2="51667"/>
                        <a14:foregroundMark x1="54574" y1="26481" x2="92660" y2="32500"/>
                        <a14:foregroundMark x1="92660" y1="32500" x2="96809" y2="56111"/>
                        <a14:foregroundMark x1="29149" y1="25093" x2="41702" y2="31204"/>
                        <a14:foregroundMark x1="50213" y1="12870" x2="63617" y2="5648"/>
                        <a14:foregroundMark x1="62766" y1="5648" x2="51064" y2="14537"/>
                        <a14:foregroundMark x1="34255" y1="91852" x2="31489" y2="72130"/>
                        <a14:backgroundMark x1="37128" y1="9167" x2="45745" y2="22315"/>
                        <a14:backgroundMark x1="39043" y1="12500" x2="47021" y2="23611"/>
                        <a14:backgroundMark x1="35426" y1="6852" x2="42660" y2="15463"/>
                        <a14:backgroundMark x1="44787" y1="21296" x2="47234" y2="25093"/>
                        <a14:backgroundMark x1="46277" y1="23796" x2="47234" y2="2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049486"/>
            <a:ext cx="960286" cy="110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401C-06D6-234D-B6C0-5DCCBB84D550}"/>
              </a:ext>
            </a:extLst>
          </p:cNvPr>
          <p:cNvCxnSpPr>
            <a:cxnSpLocks/>
          </p:cNvCxnSpPr>
          <p:nvPr/>
        </p:nvCxnSpPr>
        <p:spPr>
          <a:xfrm flipH="1">
            <a:off x="6751486" y="3429000"/>
            <a:ext cx="369306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pic>
        <p:nvPicPr>
          <p:cNvPr id="13322" name="Picture 10" descr="Apple - Red Apple Cartoon Png - Free Transparent PNG Clipart Images Download">
            <a:extLst>
              <a:ext uri="{FF2B5EF4-FFF2-40B4-BE49-F238E27FC236}">
                <a16:creationId xmlns:a16="http://schemas.microsoft.com/office/drawing/2014/main" id="{C394FA1B-7A2F-FC4E-AC87-D42B0F78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0" b="92877" l="10000" r="90000">
                        <a14:foregroundMark x1="20119" y1="10684" x2="32381" y2="7550"/>
                        <a14:foregroundMark x1="32381" y1="7550" x2="39405" y2="10684"/>
                        <a14:foregroundMark x1="39405" y1="10684" x2="39643" y2="10969"/>
                        <a14:foregroundMark x1="36429" y1="90028" x2="57619" y2="92450"/>
                        <a14:foregroundMark x1="57619" y1="92450" x2="66786" y2="89316"/>
                        <a14:foregroundMark x1="66786" y1="89316" x2="68214" y2="88319"/>
                        <a14:foregroundMark x1="41905" y1="92877" x2="49881" y2="92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448" y="4049486"/>
            <a:ext cx="100293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FAD30E-7270-8B41-8BBB-5A8D6FBF30B8}"/>
              </a:ext>
            </a:extLst>
          </p:cNvPr>
          <p:cNvCxnSpPr>
            <a:cxnSpLocks/>
          </p:cNvCxnSpPr>
          <p:nvPr/>
        </p:nvCxnSpPr>
        <p:spPr>
          <a:xfrm>
            <a:off x="9002651" y="3551141"/>
            <a:ext cx="345122" cy="468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pic>
        <p:nvPicPr>
          <p:cNvPr id="21" name="Picture 10" descr="Apple - Red Apple Cartoon Png - Free Transparent PNG Clipart Images Download">
            <a:extLst>
              <a:ext uri="{FF2B5EF4-FFF2-40B4-BE49-F238E27FC236}">
                <a16:creationId xmlns:a16="http://schemas.microsoft.com/office/drawing/2014/main" id="{832AAB2A-DE16-564B-98C7-F17D2D4D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0" b="92877" l="10000" r="90000">
                        <a14:foregroundMark x1="20119" y1="10684" x2="32381" y2="7550"/>
                        <a14:foregroundMark x1="32381" y1="7550" x2="39405" y2="10684"/>
                        <a14:foregroundMark x1="39405" y1="10684" x2="39643" y2="10969"/>
                        <a14:foregroundMark x1="36429" y1="90028" x2="57619" y2="92450"/>
                        <a14:foregroundMark x1="57619" y1="92450" x2="66786" y2="89316"/>
                        <a14:foregroundMark x1="66786" y1="89316" x2="68214" y2="88319"/>
                        <a14:foregroundMark x1="41905" y1="92877" x2="49881" y2="92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058" y="4651473"/>
            <a:ext cx="100293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Apple - Red Apple Cartoon Png - Free Transparent PNG Clipart Images Download">
            <a:extLst>
              <a:ext uri="{FF2B5EF4-FFF2-40B4-BE49-F238E27FC236}">
                <a16:creationId xmlns:a16="http://schemas.microsoft.com/office/drawing/2014/main" id="{EC2259BE-A527-F54E-A3CA-552688C5F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0" b="92877" l="10000" r="90000">
                        <a14:foregroundMark x1="20119" y1="10684" x2="32381" y2="7550"/>
                        <a14:foregroundMark x1="32381" y1="7550" x2="39405" y2="10684"/>
                        <a14:foregroundMark x1="39405" y1="10684" x2="39643" y2="10969"/>
                        <a14:foregroundMark x1="36429" y1="90028" x2="57619" y2="92450"/>
                        <a14:foregroundMark x1="57619" y1="92450" x2="66786" y2="89316"/>
                        <a14:foregroundMark x1="66786" y1="89316" x2="68214" y2="88319"/>
                        <a14:foregroundMark x1="41905" y1="92877" x2="49881" y2="92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73" y="4803160"/>
            <a:ext cx="100293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50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7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7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4AFCB-6C7C-7F4C-B2B7-55EC56A8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3200" dirty="0"/>
              <a:t>Type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errors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E265B-FFE9-6146-9FF8-1F1823AC3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pic>
        <p:nvPicPr>
          <p:cNvPr id="6146" name="Picture 2" descr="Data Analysis in the Geosciences">
            <a:extLst>
              <a:ext uri="{FF2B5EF4-FFF2-40B4-BE49-F238E27FC236}">
                <a16:creationId xmlns:a16="http://schemas.microsoft.com/office/drawing/2014/main" id="{E3588446-9960-824C-83B8-43CCF695D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438" y="669205"/>
            <a:ext cx="7225054" cy="574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607499E-386E-AD4B-9089-B6F6F7BB661D}"/>
              </a:ext>
            </a:extLst>
          </p:cNvPr>
          <p:cNvSpPr/>
          <p:nvPr/>
        </p:nvSpPr>
        <p:spPr>
          <a:xfrm>
            <a:off x="9360456" y="1981200"/>
            <a:ext cx="1949432" cy="381000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62844D6-68D5-EB43-9236-DBFEC167ECAF}"/>
              </a:ext>
            </a:extLst>
          </p:cNvPr>
          <p:cNvSpPr/>
          <p:nvPr/>
        </p:nvSpPr>
        <p:spPr>
          <a:xfrm>
            <a:off x="6326533" y="4101129"/>
            <a:ext cx="1949432" cy="381000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2EBDB88-20D0-A04A-95F2-CA67B3595184}"/>
              </a:ext>
            </a:extLst>
          </p:cNvPr>
          <p:cNvSpPr/>
          <p:nvPr/>
        </p:nvSpPr>
        <p:spPr>
          <a:xfrm>
            <a:off x="6227086" y="2739589"/>
            <a:ext cx="2231113" cy="67859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A847D75-5F30-0348-8EE2-732704CFA682}"/>
              </a:ext>
            </a:extLst>
          </p:cNvPr>
          <p:cNvSpPr/>
          <p:nvPr/>
        </p:nvSpPr>
        <p:spPr>
          <a:xfrm>
            <a:off x="9326877" y="4505105"/>
            <a:ext cx="2231113" cy="67859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3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1" grpId="1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1077</Words>
  <Application>Microsoft Macintosh PowerPoint</Application>
  <PresentationFormat>Widescreen</PresentationFormat>
  <Paragraphs>156</Paragraphs>
  <Slides>21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Century Gothic</vt:lpstr>
      <vt:lpstr>Times New Roman</vt:lpstr>
      <vt:lpstr>Vapor Trail</vt:lpstr>
      <vt:lpstr>Sociology: 3549 Hypothesis testing</vt:lpstr>
      <vt:lpstr>announcement</vt:lpstr>
      <vt:lpstr>agenda</vt:lpstr>
      <vt:lpstr>Inferential statistics</vt:lpstr>
      <vt:lpstr>Hypothesis testing</vt:lpstr>
      <vt:lpstr>H0 vs H1</vt:lpstr>
      <vt:lpstr>reject H0 vs fail to reject</vt:lpstr>
      <vt:lpstr>fail to reject ≠ accept</vt:lpstr>
      <vt:lpstr>Type of errors</vt:lpstr>
      <vt:lpstr>Select appropriate significance level</vt:lpstr>
      <vt:lpstr>Steps for test hypothesis</vt:lpstr>
      <vt:lpstr>Steps for test hypothesis</vt:lpstr>
      <vt:lpstr>Single mean / one sample z-test</vt:lpstr>
      <vt:lpstr>Single mean / one sample z-test</vt:lpstr>
      <vt:lpstr>Single mean / one sample z-test</vt:lpstr>
      <vt:lpstr>Single mean / one sample z-test</vt:lpstr>
      <vt:lpstr>EXAMPLE – one-tailed single mean z-test</vt:lpstr>
      <vt:lpstr>EXAMPLE – two-tailed single mean z-test</vt:lpstr>
      <vt:lpstr>In-class exercise</vt:lpstr>
      <vt:lpstr>Stata: one sample z test from summary statistics</vt:lpstr>
      <vt:lpstr>Stata: one sample z test from variable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Sociology: 3549 Hypothesis testing</dc:title>
  <dc:creator>ychu612@gmail.com</dc:creator>
  <cp:lastModifiedBy>ychu612@gmail.com</cp:lastModifiedBy>
  <cp:revision>15</cp:revision>
  <dcterms:created xsi:type="dcterms:W3CDTF">2020-10-24T22:09:22Z</dcterms:created>
  <dcterms:modified xsi:type="dcterms:W3CDTF">2020-10-26T15:20:11Z</dcterms:modified>
</cp:coreProperties>
</file>